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8"/>
  </p:normalViewPr>
  <p:slideViewPr>
    <p:cSldViewPr snapToGrid="0" snapToObjects="1">
      <p:cViewPr varScale="1">
        <p:scale>
          <a:sx n="117" d="100"/>
          <a:sy n="117" d="100"/>
        </p:scale>
        <p:origin x="36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72C2-4A18-914A-8ADA-9D05E3A318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X"/>
          </a:p>
        </p:txBody>
      </p:sp>
      <p:sp>
        <p:nvSpPr>
          <p:cNvPr id="3" name="Subtitle 2">
            <a:extLst>
              <a:ext uri="{FF2B5EF4-FFF2-40B4-BE49-F238E27FC236}">
                <a16:creationId xmlns:a16="http://schemas.microsoft.com/office/drawing/2014/main" id="{9DE2B732-27F3-064A-ADA0-41C4597033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X"/>
          </a:p>
        </p:txBody>
      </p:sp>
      <p:sp>
        <p:nvSpPr>
          <p:cNvPr id="4" name="Date Placeholder 3">
            <a:extLst>
              <a:ext uri="{FF2B5EF4-FFF2-40B4-BE49-F238E27FC236}">
                <a16:creationId xmlns:a16="http://schemas.microsoft.com/office/drawing/2014/main" id="{2E7DD261-3FFB-0D49-A24A-4097FCD54D2C}"/>
              </a:ext>
            </a:extLst>
          </p:cNvPr>
          <p:cNvSpPr>
            <a:spLocks noGrp="1"/>
          </p:cNvSpPr>
          <p:nvPr>
            <p:ph type="dt" sz="half" idx="10"/>
          </p:nvPr>
        </p:nvSpPr>
        <p:spPr/>
        <p:txBody>
          <a:bodyPr/>
          <a:lstStyle/>
          <a:p>
            <a:fld id="{A5EC8B9A-48A3-D640-9CE4-17B2721AE9EE}" type="datetimeFigureOut">
              <a:rPr lang="en-MX" smtClean="0"/>
              <a:t>12/07/21</a:t>
            </a:fld>
            <a:endParaRPr lang="en-MX"/>
          </a:p>
        </p:txBody>
      </p:sp>
      <p:sp>
        <p:nvSpPr>
          <p:cNvPr id="5" name="Footer Placeholder 4">
            <a:extLst>
              <a:ext uri="{FF2B5EF4-FFF2-40B4-BE49-F238E27FC236}">
                <a16:creationId xmlns:a16="http://schemas.microsoft.com/office/drawing/2014/main" id="{AAB31DE9-F4BA-6A4D-BBA4-82E8667D558E}"/>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A8EA95FA-93D1-8842-A6F6-FC0A5532C077}"/>
              </a:ext>
            </a:extLst>
          </p:cNvPr>
          <p:cNvSpPr>
            <a:spLocks noGrp="1"/>
          </p:cNvSpPr>
          <p:nvPr>
            <p:ph type="sldNum" sz="quarter" idx="12"/>
          </p:nvPr>
        </p:nvSpPr>
        <p:spPr/>
        <p:txBody>
          <a:bodyPr/>
          <a:lstStyle/>
          <a:p>
            <a:fld id="{31281ABB-7AF3-6740-80F3-D9F1C07C4331}" type="slidenum">
              <a:rPr lang="en-MX" smtClean="0"/>
              <a:t>‹#›</a:t>
            </a:fld>
            <a:endParaRPr lang="en-MX"/>
          </a:p>
        </p:txBody>
      </p:sp>
    </p:spTree>
    <p:extLst>
      <p:ext uri="{BB962C8B-B14F-4D97-AF65-F5344CB8AC3E}">
        <p14:creationId xmlns:p14="http://schemas.microsoft.com/office/powerpoint/2010/main" val="2198795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BB0B-B412-4446-B489-EC7A04145D0B}"/>
              </a:ext>
            </a:extLst>
          </p:cNvPr>
          <p:cNvSpPr>
            <a:spLocks noGrp="1"/>
          </p:cNvSpPr>
          <p:nvPr>
            <p:ph type="title"/>
          </p:nvPr>
        </p:nvSpPr>
        <p:spPr/>
        <p:txBody>
          <a:bodyPr/>
          <a:lstStyle/>
          <a:p>
            <a:r>
              <a:rPr lang="en-US"/>
              <a:t>Click to edit Master title style</a:t>
            </a:r>
            <a:endParaRPr lang="en-MX"/>
          </a:p>
        </p:txBody>
      </p:sp>
      <p:sp>
        <p:nvSpPr>
          <p:cNvPr id="3" name="Vertical Text Placeholder 2">
            <a:extLst>
              <a:ext uri="{FF2B5EF4-FFF2-40B4-BE49-F238E27FC236}">
                <a16:creationId xmlns:a16="http://schemas.microsoft.com/office/drawing/2014/main" id="{6712FFC7-E5AB-2F4C-B0F3-61A212823F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85B00337-99F0-204E-B3F8-635FABA82655}"/>
              </a:ext>
            </a:extLst>
          </p:cNvPr>
          <p:cNvSpPr>
            <a:spLocks noGrp="1"/>
          </p:cNvSpPr>
          <p:nvPr>
            <p:ph type="dt" sz="half" idx="10"/>
          </p:nvPr>
        </p:nvSpPr>
        <p:spPr/>
        <p:txBody>
          <a:bodyPr/>
          <a:lstStyle/>
          <a:p>
            <a:fld id="{A5EC8B9A-48A3-D640-9CE4-17B2721AE9EE}" type="datetimeFigureOut">
              <a:rPr lang="en-MX" smtClean="0"/>
              <a:t>12/07/21</a:t>
            </a:fld>
            <a:endParaRPr lang="en-MX"/>
          </a:p>
        </p:txBody>
      </p:sp>
      <p:sp>
        <p:nvSpPr>
          <p:cNvPr id="5" name="Footer Placeholder 4">
            <a:extLst>
              <a:ext uri="{FF2B5EF4-FFF2-40B4-BE49-F238E27FC236}">
                <a16:creationId xmlns:a16="http://schemas.microsoft.com/office/drawing/2014/main" id="{3091697A-3030-3346-9A61-DB9F2D24B111}"/>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406FDE2B-06B3-F547-B550-6902651FCB28}"/>
              </a:ext>
            </a:extLst>
          </p:cNvPr>
          <p:cNvSpPr>
            <a:spLocks noGrp="1"/>
          </p:cNvSpPr>
          <p:nvPr>
            <p:ph type="sldNum" sz="quarter" idx="12"/>
          </p:nvPr>
        </p:nvSpPr>
        <p:spPr/>
        <p:txBody>
          <a:bodyPr/>
          <a:lstStyle/>
          <a:p>
            <a:fld id="{31281ABB-7AF3-6740-80F3-D9F1C07C4331}" type="slidenum">
              <a:rPr lang="en-MX" smtClean="0"/>
              <a:t>‹#›</a:t>
            </a:fld>
            <a:endParaRPr lang="en-MX"/>
          </a:p>
        </p:txBody>
      </p:sp>
    </p:spTree>
    <p:extLst>
      <p:ext uri="{BB962C8B-B14F-4D97-AF65-F5344CB8AC3E}">
        <p14:creationId xmlns:p14="http://schemas.microsoft.com/office/powerpoint/2010/main" val="304586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8CC2F8-4294-9C4A-82A6-CFDBC67D18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X"/>
          </a:p>
        </p:txBody>
      </p:sp>
      <p:sp>
        <p:nvSpPr>
          <p:cNvPr id="3" name="Vertical Text Placeholder 2">
            <a:extLst>
              <a:ext uri="{FF2B5EF4-FFF2-40B4-BE49-F238E27FC236}">
                <a16:creationId xmlns:a16="http://schemas.microsoft.com/office/drawing/2014/main" id="{10289D5C-CA23-CA45-8190-5B382CDAA2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DF85BF97-B87E-9546-8AF1-60FBDB6461EE}"/>
              </a:ext>
            </a:extLst>
          </p:cNvPr>
          <p:cNvSpPr>
            <a:spLocks noGrp="1"/>
          </p:cNvSpPr>
          <p:nvPr>
            <p:ph type="dt" sz="half" idx="10"/>
          </p:nvPr>
        </p:nvSpPr>
        <p:spPr/>
        <p:txBody>
          <a:bodyPr/>
          <a:lstStyle/>
          <a:p>
            <a:fld id="{A5EC8B9A-48A3-D640-9CE4-17B2721AE9EE}" type="datetimeFigureOut">
              <a:rPr lang="en-MX" smtClean="0"/>
              <a:t>12/07/21</a:t>
            </a:fld>
            <a:endParaRPr lang="en-MX"/>
          </a:p>
        </p:txBody>
      </p:sp>
      <p:sp>
        <p:nvSpPr>
          <p:cNvPr id="5" name="Footer Placeholder 4">
            <a:extLst>
              <a:ext uri="{FF2B5EF4-FFF2-40B4-BE49-F238E27FC236}">
                <a16:creationId xmlns:a16="http://schemas.microsoft.com/office/drawing/2014/main" id="{94160737-96A7-9A42-B1FA-31DE55941414}"/>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BD251717-D8E2-C040-A58B-5C387D87FC51}"/>
              </a:ext>
            </a:extLst>
          </p:cNvPr>
          <p:cNvSpPr>
            <a:spLocks noGrp="1"/>
          </p:cNvSpPr>
          <p:nvPr>
            <p:ph type="sldNum" sz="quarter" idx="12"/>
          </p:nvPr>
        </p:nvSpPr>
        <p:spPr/>
        <p:txBody>
          <a:bodyPr/>
          <a:lstStyle/>
          <a:p>
            <a:fld id="{31281ABB-7AF3-6740-80F3-D9F1C07C4331}" type="slidenum">
              <a:rPr lang="en-MX" smtClean="0"/>
              <a:t>‹#›</a:t>
            </a:fld>
            <a:endParaRPr lang="en-MX"/>
          </a:p>
        </p:txBody>
      </p:sp>
    </p:spTree>
    <p:extLst>
      <p:ext uri="{BB962C8B-B14F-4D97-AF65-F5344CB8AC3E}">
        <p14:creationId xmlns:p14="http://schemas.microsoft.com/office/powerpoint/2010/main" val="68936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C51A-1BBC-1D4D-B6CD-EC6F07D4EDB8}"/>
              </a:ext>
            </a:extLst>
          </p:cNvPr>
          <p:cNvSpPr>
            <a:spLocks noGrp="1"/>
          </p:cNvSpPr>
          <p:nvPr>
            <p:ph type="title"/>
          </p:nvPr>
        </p:nvSpPr>
        <p:spPr/>
        <p:txBody>
          <a:bodyPr/>
          <a:lstStyle/>
          <a:p>
            <a:r>
              <a:rPr lang="en-US"/>
              <a:t>Click to edit Master title style</a:t>
            </a:r>
            <a:endParaRPr lang="en-MX"/>
          </a:p>
        </p:txBody>
      </p:sp>
      <p:sp>
        <p:nvSpPr>
          <p:cNvPr id="3" name="Content Placeholder 2">
            <a:extLst>
              <a:ext uri="{FF2B5EF4-FFF2-40B4-BE49-F238E27FC236}">
                <a16:creationId xmlns:a16="http://schemas.microsoft.com/office/drawing/2014/main" id="{AD14C732-4D9A-C143-A7BA-F6510A644F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2BA4E501-1626-4B41-A6B3-8C4768DFE946}"/>
              </a:ext>
            </a:extLst>
          </p:cNvPr>
          <p:cNvSpPr>
            <a:spLocks noGrp="1"/>
          </p:cNvSpPr>
          <p:nvPr>
            <p:ph type="dt" sz="half" idx="10"/>
          </p:nvPr>
        </p:nvSpPr>
        <p:spPr/>
        <p:txBody>
          <a:bodyPr/>
          <a:lstStyle/>
          <a:p>
            <a:fld id="{A5EC8B9A-48A3-D640-9CE4-17B2721AE9EE}" type="datetimeFigureOut">
              <a:rPr lang="en-MX" smtClean="0"/>
              <a:t>12/07/21</a:t>
            </a:fld>
            <a:endParaRPr lang="en-MX"/>
          </a:p>
        </p:txBody>
      </p:sp>
      <p:sp>
        <p:nvSpPr>
          <p:cNvPr id="5" name="Footer Placeholder 4">
            <a:extLst>
              <a:ext uri="{FF2B5EF4-FFF2-40B4-BE49-F238E27FC236}">
                <a16:creationId xmlns:a16="http://schemas.microsoft.com/office/drawing/2014/main" id="{D349D758-C4B9-5B4B-98A4-641B412DC7A5}"/>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621AEEF1-32F0-7042-9E7F-9CDCF651AEED}"/>
              </a:ext>
            </a:extLst>
          </p:cNvPr>
          <p:cNvSpPr>
            <a:spLocks noGrp="1"/>
          </p:cNvSpPr>
          <p:nvPr>
            <p:ph type="sldNum" sz="quarter" idx="12"/>
          </p:nvPr>
        </p:nvSpPr>
        <p:spPr/>
        <p:txBody>
          <a:bodyPr/>
          <a:lstStyle/>
          <a:p>
            <a:fld id="{31281ABB-7AF3-6740-80F3-D9F1C07C4331}" type="slidenum">
              <a:rPr lang="en-MX" smtClean="0"/>
              <a:t>‹#›</a:t>
            </a:fld>
            <a:endParaRPr lang="en-MX"/>
          </a:p>
        </p:txBody>
      </p:sp>
    </p:spTree>
    <p:extLst>
      <p:ext uri="{BB962C8B-B14F-4D97-AF65-F5344CB8AC3E}">
        <p14:creationId xmlns:p14="http://schemas.microsoft.com/office/powerpoint/2010/main" val="288253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097C-F16B-3F48-9677-7EACA22990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X"/>
          </a:p>
        </p:txBody>
      </p:sp>
      <p:sp>
        <p:nvSpPr>
          <p:cNvPr id="3" name="Text Placeholder 2">
            <a:extLst>
              <a:ext uri="{FF2B5EF4-FFF2-40B4-BE49-F238E27FC236}">
                <a16:creationId xmlns:a16="http://schemas.microsoft.com/office/drawing/2014/main" id="{3E716242-CB88-EC49-A42E-1FF9081F4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F1A476-7A54-B84B-9146-7758846B1987}"/>
              </a:ext>
            </a:extLst>
          </p:cNvPr>
          <p:cNvSpPr>
            <a:spLocks noGrp="1"/>
          </p:cNvSpPr>
          <p:nvPr>
            <p:ph type="dt" sz="half" idx="10"/>
          </p:nvPr>
        </p:nvSpPr>
        <p:spPr/>
        <p:txBody>
          <a:bodyPr/>
          <a:lstStyle/>
          <a:p>
            <a:fld id="{A5EC8B9A-48A3-D640-9CE4-17B2721AE9EE}" type="datetimeFigureOut">
              <a:rPr lang="en-MX" smtClean="0"/>
              <a:t>12/07/21</a:t>
            </a:fld>
            <a:endParaRPr lang="en-MX"/>
          </a:p>
        </p:txBody>
      </p:sp>
      <p:sp>
        <p:nvSpPr>
          <p:cNvPr id="5" name="Footer Placeholder 4">
            <a:extLst>
              <a:ext uri="{FF2B5EF4-FFF2-40B4-BE49-F238E27FC236}">
                <a16:creationId xmlns:a16="http://schemas.microsoft.com/office/drawing/2014/main" id="{2716ADD4-9183-444D-8F91-B5B2E295F925}"/>
              </a:ext>
            </a:extLst>
          </p:cNvPr>
          <p:cNvSpPr>
            <a:spLocks noGrp="1"/>
          </p:cNvSpPr>
          <p:nvPr>
            <p:ph type="ftr" sz="quarter" idx="11"/>
          </p:nvPr>
        </p:nvSpPr>
        <p:spPr/>
        <p:txBody>
          <a:bodyPr/>
          <a:lstStyle/>
          <a:p>
            <a:endParaRPr lang="en-MX"/>
          </a:p>
        </p:txBody>
      </p:sp>
      <p:sp>
        <p:nvSpPr>
          <p:cNvPr id="6" name="Slide Number Placeholder 5">
            <a:extLst>
              <a:ext uri="{FF2B5EF4-FFF2-40B4-BE49-F238E27FC236}">
                <a16:creationId xmlns:a16="http://schemas.microsoft.com/office/drawing/2014/main" id="{BAB68747-BFBA-3245-B8EB-0BDED9057632}"/>
              </a:ext>
            </a:extLst>
          </p:cNvPr>
          <p:cNvSpPr>
            <a:spLocks noGrp="1"/>
          </p:cNvSpPr>
          <p:nvPr>
            <p:ph type="sldNum" sz="quarter" idx="12"/>
          </p:nvPr>
        </p:nvSpPr>
        <p:spPr/>
        <p:txBody>
          <a:bodyPr/>
          <a:lstStyle/>
          <a:p>
            <a:fld id="{31281ABB-7AF3-6740-80F3-D9F1C07C4331}" type="slidenum">
              <a:rPr lang="en-MX" smtClean="0"/>
              <a:t>‹#›</a:t>
            </a:fld>
            <a:endParaRPr lang="en-MX"/>
          </a:p>
        </p:txBody>
      </p:sp>
    </p:spTree>
    <p:extLst>
      <p:ext uri="{BB962C8B-B14F-4D97-AF65-F5344CB8AC3E}">
        <p14:creationId xmlns:p14="http://schemas.microsoft.com/office/powerpoint/2010/main" val="70362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7375-E0CC-D348-9473-DA41CB2DE121}"/>
              </a:ext>
            </a:extLst>
          </p:cNvPr>
          <p:cNvSpPr>
            <a:spLocks noGrp="1"/>
          </p:cNvSpPr>
          <p:nvPr>
            <p:ph type="title"/>
          </p:nvPr>
        </p:nvSpPr>
        <p:spPr/>
        <p:txBody>
          <a:bodyPr/>
          <a:lstStyle/>
          <a:p>
            <a:r>
              <a:rPr lang="en-US"/>
              <a:t>Click to edit Master title style</a:t>
            </a:r>
            <a:endParaRPr lang="en-MX"/>
          </a:p>
        </p:txBody>
      </p:sp>
      <p:sp>
        <p:nvSpPr>
          <p:cNvPr id="3" name="Content Placeholder 2">
            <a:extLst>
              <a:ext uri="{FF2B5EF4-FFF2-40B4-BE49-F238E27FC236}">
                <a16:creationId xmlns:a16="http://schemas.microsoft.com/office/drawing/2014/main" id="{29E16BF3-4A0A-624A-B80C-0220A3C9C1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Content Placeholder 3">
            <a:extLst>
              <a:ext uri="{FF2B5EF4-FFF2-40B4-BE49-F238E27FC236}">
                <a16:creationId xmlns:a16="http://schemas.microsoft.com/office/drawing/2014/main" id="{7AD34DB0-B98D-9644-A7E8-A201263837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Date Placeholder 4">
            <a:extLst>
              <a:ext uri="{FF2B5EF4-FFF2-40B4-BE49-F238E27FC236}">
                <a16:creationId xmlns:a16="http://schemas.microsoft.com/office/drawing/2014/main" id="{880C6BAE-A0A4-4F49-A381-2AF6EB8319B7}"/>
              </a:ext>
            </a:extLst>
          </p:cNvPr>
          <p:cNvSpPr>
            <a:spLocks noGrp="1"/>
          </p:cNvSpPr>
          <p:nvPr>
            <p:ph type="dt" sz="half" idx="10"/>
          </p:nvPr>
        </p:nvSpPr>
        <p:spPr/>
        <p:txBody>
          <a:bodyPr/>
          <a:lstStyle/>
          <a:p>
            <a:fld id="{A5EC8B9A-48A3-D640-9CE4-17B2721AE9EE}" type="datetimeFigureOut">
              <a:rPr lang="en-MX" smtClean="0"/>
              <a:t>12/07/21</a:t>
            </a:fld>
            <a:endParaRPr lang="en-MX"/>
          </a:p>
        </p:txBody>
      </p:sp>
      <p:sp>
        <p:nvSpPr>
          <p:cNvPr id="6" name="Footer Placeholder 5">
            <a:extLst>
              <a:ext uri="{FF2B5EF4-FFF2-40B4-BE49-F238E27FC236}">
                <a16:creationId xmlns:a16="http://schemas.microsoft.com/office/drawing/2014/main" id="{339A4AFE-F61B-324B-931D-4DFABCE627F6}"/>
              </a:ext>
            </a:extLst>
          </p:cNvPr>
          <p:cNvSpPr>
            <a:spLocks noGrp="1"/>
          </p:cNvSpPr>
          <p:nvPr>
            <p:ph type="ftr" sz="quarter" idx="11"/>
          </p:nvPr>
        </p:nvSpPr>
        <p:spPr/>
        <p:txBody>
          <a:bodyPr/>
          <a:lstStyle/>
          <a:p>
            <a:endParaRPr lang="en-MX"/>
          </a:p>
        </p:txBody>
      </p:sp>
      <p:sp>
        <p:nvSpPr>
          <p:cNvPr id="7" name="Slide Number Placeholder 6">
            <a:extLst>
              <a:ext uri="{FF2B5EF4-FFF2-40B4-BE49-F238E27FC236}">
                <a16:creationId xmlns:a16="http://schemas.microsoft.com/office/drawing/2014/main" id="{95079383-60DF-0347-A38F-73546C680C1F}"/>
              </a:ext>
            </a:extLst>
          </p:cNvPr>
          <p:cNvSpPr>
            <a:spLocks noGrp="1"/>
          </p:cNvSpPr>
          <p:nvPr>
            <p:ph type="sldNum" sz="quarter" idx="12"/>
          </p:nvPr>
        </p:nvSpPr>
        <p:spPr/>
        <p:txBody>
          <a:bodyPr/>
          <a:lstStyle/>
          <a:p>
            <a:fld id="{31281ABB-7AF3-6740-80F3-D9F1C07C4331}" type="slidenum">
              <a:rPr lang="en-MX" smtClean="0"/>
              <a:t>‹#›</a:t>
            </a:fld>
            <a:endParaRPr lang="en-MX"/>
          </a:p>
        </p:txBody>
      </p:sp>
    </p:spTree>
    <p:extLst>
      <p:ext uri="{BB962C8B-B14F-4D97-AF65-F5344CB8AC3E}">
        <p14:creationId xmlns:p14="http://schemas.microsoft.com/office/powerpoint/2010/main" val="299875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6717-F13F-1042-9F8A-EA70D53A24EE}"/>
              </a:ext>
            </a:extLst>
          </p:cNvPr>
          <p:cNvSpPr>
            <a:spLocks noGrp="1"/>
          </p:cNvSpPr>
          <p:nvPr>
            <p:ph type="title"/>
          </p:nvPr>
        </p:nvSpPr>
        <p:spPr>
          <a:xfrm>
            <a:off x="839788" y="365125"/>
            <a:ext cx="10515600" cy="1325563"/>
          </a:xfrm>
        </p:spPr>
        <p:txBody>
          <a:bodyPr/>
          <a:lstStyle/>
          <a:p>
            <a:r>
              <a:rPr lang="en-US"/>
              <a:t>Click to edit Master title style</a:t>
            </a:r>
            <a:endParaRPr lang="en-MX"/>
          </a:p>
        </p:txBody>
      </p:sp>
      <p:sp>
        <p:nvSpPr>
          <p:cNvPr id="3" name="Text Placeholder 2">
            <a:extLst>
              <a:ext uri="{FF2B5EF4-FFF2-40B4-BE49-F238E27FC236}">
                <a16:creationId xmlns:a16="http://schemas.microsoft.com/office/drawing/2014/main" id="{EA7795D5-EFCD-C74B-9640-0A05DEA3C7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27A6F-2AE2-3A4E-838C-EF7DBD58C8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Text Placeholder 4">
            <a:extLst>
              <a:ext uri="{FF2B5EF4-FFF2-40B4-BE49-F238E27FC236}">
                <a16:creationId xmlns:a16="http://schemas.microsoft.com/office/drawing/2014/main" id="{1277B958-2111-B24E-8416-71E3D38389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386BC9-16F1-4844-A96B-1DC399BBE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7" name="Date Placeholder 6">
            <a:extLst>
              <a:ext uri="{FF2B5EF4-FFF2-40B4-BE49-F238E27FC236}">
                <a16:creationId xmlns:a16="http://schemas.microsoft.com/office/drawing/2014/main" id="{36A304E1-D3AD-C849-A421-EF13B8C49299}"/>
              </a:ext>
            </a:extLst>
          </p:cNvPr>
          <p:cNvSpPr>
            <a:spLocks noGrp="1"/>
          </p:cNvSpPr>
          <p:nvPr>
            <p:ph type="dt" sz="half" idx="10"/>
          </p:nvPr>
        </p:nvSpPr>
        <p:spPr/>
        <p:txBody>
          <a:bodyPr/>
          <a:lstStyle/>
          <a:p>
            <a:fld id="{A5EC8B9A-48A3-D640-9CE4-17B2721AE9EE}" type="datetimeFigureOut">
              <a:rPr lang="en-MX" smtClean="0"/>
              <a:t>12/07/21</a:t>
            </a:fld>
            <a:endParaRPr lang="en-MX"/>
          </a:p>
        </p:txBody>
      </p:sp>
      <p:sp>
        <p:nvSpPr>
          <p:cNvPr id="8" name="Footer Placeholder 7">
            <a:extLst>
              <a:ext uri="{FF2B5EF4-FFF2-40B4-BE49-F238E27FC236}">
                <a16:creationId xmlns:a16="http://schemas.microsoft.com/office/drawing/2014/main" id="{B851FAC1-8308-5E4B-827C-4FEC82C8DC46}"/>
              </a:ext>
            </a:extLst>
          </p:cNvPr>
          <p:cNvSpPr>
            <a:spLocks noGrp="1"/>
          </p:cNvSpPr>
          <p:nvPr>
            <p:ph type="ftr" sz="quarter" idx="11"/>
          </p:nvPr>
        </p:nvSpPr>
        <p:spPr/>
        <p:txBody>
          <a:bodyPr/>
          <a:lstStyle/>
          <a:p>
            <a:endParaRPr lang="en-MX"/>
          </a:p>
        </p:txBody>
      </p:sp>
      <p:sp>
        <p:nvSpPr>
          <p:cNvPr id="9" name="Slide Number Placeholder 8">
            <a:extLst>
              <a:ext uri="{FF2B5EF4-FFF2-40B4-BE49-F238E27FC236}">
                <a16:creationId xmlns:a16="http://schemas.microsoft.com/office/drawing/2014/main" id="{84BFDB8C-A54E-574E-9B56-89E5F976CD42}"/>
              </a:ext>
            </a:extLst>
          </p:cNvPr>
          <p:cNvSpPr>
            <a:spLocks noGrp="1"/>
          </p:cNvSpPr>
          <p:nvPr>
            <p:ph type="sldNum" sz="quarter" idx="12"/>
          </p:nvPr>
        </p:nvSpPr>
        <p:spPr/>
        <p:txBody>
          <a:bodyPr/>
          <a:lstStyle/>
          <a:p>
            <a:fld id="{31281ABB-7AF3-6740-80F3-D9F1C07C4331}" type="slidenum">
              <a:rPr lang="en-MX" smtClean="0"/>
              <a:t>‹#›</a:t>
            </a:fld>
            <a:endParaRPr lang="en-MX"/>
          </a:p>
        </p:txBody>
      </p:sp>
    </p:spTree>
    <p:extLst>
      <p:ext uri="{BB962C8B-B14F-4D97-AF65-F5344CB8AC3E}">
        <p14:creationId xmlns:p14="http://schemas.microsoft.com/office/powerpoint/2010/main" val="422733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0FD9-7B2F-BE4F-8AC0-9BEF6075B179}"/>
              </a:ext>
            </a:extLst>
          </p:cNvPr>
          <p:cNvSpPr>
            <a:spLocks noGrp="1"/>
          </p:cNvSpPr>
          <p:nvPr>
            <p:ph type="title"/>
          </p:nvPr>
        </p:nvSpPr>
        <p:spPr/>
        <p:txBody>
          <a:bodyPr/>
          <a:lstStyle/>
          <a:p>
            <a:r>
              <a:rPr lang="en-US"/>
              <a:t>Click to edit Master title style</a:t>
            </a:r>
            <a:endParaRPr lang="en-MX"/>
          </a:p>
        </p:txBody>
      </p:sp>
      <p:sp>
        <p:nvSpPr>
          <p:cNvPr id="3" name="Date Placeholder 2">
            <a:extLst>
              <a:ext uri="{FF2B5EF4-FFF2-40B4-BE49-F238E27FC236}">
                <a16:creationId xmlns:a16="http://schemas.microsoft.com/office/drawing/2014/main" id="{22B6C5D8-0565-3946-9E75-9360C06CAD02}"/>
              </a:ext>
            </a:extLst>
          </p:cNvPr>
          <p:cNvSpPr>
            <a:spLocks noGrp="1"/>
          </p:cNvSpPr>
          <p:nvPr>
            <p:ph type="dt" sz="half" idx="10"/>
          </p:nvPr>
        </p:nvSpPr>
        <p:spPr/>
        <p:txBody>
          <a:bodyPr/>
          <a:lstStyle/>
          <a:p>
            <a:fld id="{A5EC8B9A-48A3-D640-9CE4-17B2721AE9EE}" type="datetimeFigureOut">
              <a:rPr lang="en-MX" smtClean="0"/>
              <a:t>12/07/21</a:t>
            </a:fld>
            <a:endParaRPr lang="en-MX"/>
          </a:p>
        </p:txBody>
      </p:sp>
      <p:sp>
        <p:nvSpPr>
          <p:cNvPr id="4" name="Footer Placeholder 3">
            <a:extLst>
              <a:ext uri="{FF2B5EF4-FFF2-40B4-BE49-F238E27FC236}">
                <a16:creationId xmlns:a16="http://schemas.microsoft.com/office/drawing/2014/main" id="{FD0CB2C0-809B-C041-9E5C-BF7EE589EAC9}"/>
              </a:ext>
            </a:extLst>
          </p:cNvPr>
          <p:cNvSpPr>
            <a:spLocks noGrp="1"/>
          </p:cNvSpPr>
          <p:nvPr>
            <p:ph type="ftr" sz="quarter" idx="11"/>
          </p:nvPr>
        </p:nvSpPr>
        <p:spPr/>
        <p:txBody>
          <a:bodyPr/>
          <a:lstStyle/>
          <a:p>
            <a:endParaRPr lang="en-MX"/>
          </a:p>
        </p:txBody>
      </p:sp>
      <p:sp>
        <p:nvSpPr>
          <p:cNvPr id="5" name="Slide Number Placeholder 4">
            <a:extLst>
              <a:ext uri="{FF2B5EF4-FFF2-40B4-BE49-F238E27FC236}">
                <a16:creationId xmlns:a16="http://schemas.microsoft.com/office/drawing/2014/main" id="{5E83A7B0-BD92-2C4E-9B11-08BB50B7FAAC}"/>
              </a:ext>
            </a:extLst>
          </p:cNvPr>
          <p:cNvSpPr>
            <a:spLocks noGrp="1"/>
          </p:cNvSpPr>
          <p:nvPr>
            <p:ph type="sldNum" sz="quarter" idx="12"/>
          </p:nvPr>
        </p:nvSpPr>
        <p:spPr/>
        <p:txBody>
          <a:bodyPr/>
          <a:lstStyle/>
          <a:p>
            <a:fld id="{31281ABB-7AF3-6740-80F3-D9F1C07C4331}" type="slidenum">
              <a:rPr lang="en-MX" smtClean="0"/>
              <a:t>‹#›</a:t>
            </a:fld>
            <a:endParaRPr lang="en-MX"/>
          </a:p>
        </p:txBody>
      </p:sp>
    </p:spTree>
    <p:extLst>
      <p:ext uri="{BB962C8B-B14F-4D97-AF65-F5344CB8AC3E}">
        <p14:creationId xmlns:p14="http://schemas.microsoft.com/office/powerpoint/2010/main" val="3401904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16E3B-024C-F84A-ABAF-9ADBFC9D9327}"/>
              </a:ext>
            </a:extLst>
          </p:cNvPr>
          <p:cNvSpPr>
            <a:spLocks noGrp="1"/>
          </p:cNvSpPr>
          <p:nvPr>
            <p:ph type="dt" sz="half" idx="10"/>
          </p:nvPr>
        </p:nvSpPr>
        <p:spPr/>
        <p:txBody>
          <a:bodyPr/>
          <a:lstStyle/>
          <a:p>
            <a:fld id="{A5EC8B9A-48A3-D640-9CE4-17B2721AE9EE}" type="datetimeFigureOut">
              <a:rPr lang="en-MX" smtClean="0"/>
              <a:t>12/07/21</a:t>
            </a:fld>
            <a:endParaRPr lang="en-MX"/>
          </a:p>
        </p:txBody>
      </p:sp>
      <p:sp>
        <p:nvSpPr>
          <p:cNvPr id="3" name="Footer Placeholder 2">
            <a:extLst>
              <a:ext uri="{FF2B5EF4-FFF2-40B4-BE49-F238E27FC236}">
                <a16:creationId xmlns:a16="http://schemas.microsoft.com/office/drawing/2014/main" id="{16617D4B-BDED-C649-818E-BFCF22A72223}"/>
              </a:ext>
            </a:extLst>
          </p:cNvPr>
          <p:cNvSpPr>
            <a:spLocks noGrp="1"/>
          </p:cNvSpPr>
          <p:nvPr>
            <p:ph type="ftr" sz="quarter" idx="11"/>
          </p:nvPr>
        </p:nvSpPr>
        <p:spPr/>
        <p:txBody>
          <a:bodyPr/>
          <a:lstStyle/>
          <a:p>
            <a:endParaRPr lang="en-MX"/>
          </a:p>
        </p:txBody>
      </p:sp>
      <p:sp>
        <p:nvSpPr>
          <p:cNvPr id="4" name="Slide Number Placeholder 3">
            <a:extLst>
              <a:ext uri="{FF2B5EF4-FFF2-40B4-BE49-F238E27FC236}">
                <a16:creationId xmlns:a16="http://schemas.microsoft.com/office/drawing/2014/main" id="{1A44FAB3-6EDB-2A46-BFB2-8B8B6C8440A4}"/>
              </a:ext>
            </a:extLst>
          </p:cNvPr>
          <p:cNvSpPr>
            <a:spLocks noGrp="1"/>
          </p:cNvSpPr>
          <p:nvPr>
            <p:ph type="sldNum" sz="quarter" idx="12"/>
          </p:nvPr>
        </p:nvSpPr>
        <p:spPr/>
        <p:txBody>
          <a:bodyPr/>
          <a:lstStyle/>
          <a:p>
            <a:fld id="{31281ABB-7AF3-6740-80F3-D9F1C07C4331}" type="slidenum">
              <a:rPr lang="en-MX" smtClean="0"/>
              <a:t>‹#›</a:t>
            </a:fld>
            <a:endParaRPr lang="en-MX"/>
          </a:p>
        </p:txBody>
      </p:sp>
    </p:spTree>
    <p:extLst>
      <p:ext uri="{BB962C8B-B14F-4D97-AF65-F5344CB8AC3E}">
        <p14:creationId xmlns:p14="http://schemas.microsoft.com/office/powerpoint/2010/main" val="6749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5211-98B7-1D41-8CB4-3BAA808FCB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X"/>
          </a:p>
        </p:txBody>
      </p:sp>
      <p:sp>
        <p:nvSpPr>
          <p:cNvPr id="3" name="Content Placeholder 2">
            <a:extLst>
              <a:ext uri="{FF2B5EF4-FFF2-40B4-BE49-F238E27FC236}">
                <a16:creationId xmlns:a16="http://schemas.microsoft.com/office/drawing/2014/main" id="{20B35934-9CFD-4F4B-B6E3-DB34E7B38C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Text Placeholder 3">
            <a:extLst>
              <a:ext uri="{FF2B5EF4-FFF2-40B4-BE49-F238E27FC236}">
                <a16:creationId xmlns:a16="http://schemas.microsoft.com/office/drawing/2014/main" id="{47546F83-B2F0-6F42-93C0-35B5FD129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707637-5015-794C-82E6-90AA9C5275EA}"/>
              </a:ext>
            </a:extLst>
          </p:cNvPr>
          <p:cNvSpPr>
            <a:spLocks noGrp="1"/>
          </p:cNvSpPr>
          <p:nvPr>
            <p:ph type="dt" sz="half" idx="10"/>
          </p:nvPr>
        </p:nvSpPr>
        <p:spPr/>
        <p:txBody>
          <a:bodyPr/>
          <a:lstStyle/>
          <a:p>
            <a:fld id="{A5EC8B9A-48A3-D640-9CE4-17B2721AE9EE}" type="datetimeFigureOut">
              <a:rPr lang="en-MX" smtClean="0"/>
              <a:t>12/07/21</a:t>
            </a:fld>
            <a:endParaRPr lang="en-MX"/>
          </a:p>
        </p:txBody>
      </p:sp>
      <p:sp>
        <p:nvSpPr>
          <p:cNvPr id="6" name="Footer Placeholder 5">
            <a:extLst>
              <a:ext uri="{FF2B5EF4-FFF2-40B4-BE49-F238E27FC236}">
                <a16:creationId xmlns:a16="http://schemas.microsoft.com/office/drawing/2014/main" id="{78BDE2B1-6CFF-6E43-875A-534896B09C72}"/>
              </a:ext>
            </a:extLst>
          </p:cNvPr>
          <p:cNvSpPr>
            <a:spLocks noGrp="1"/>
          </p:cNvSpPr>
          <p:nvPr>
            <p:ph type="ftr" sz="quarter" idx="11"/>
          </p:nvPr>
        </p:nvSpPr>
        <p:spPr/>
        <p:txBody>
          <a:bodyPr/>
          <a:lstStyle/>
          <a:p>
            <a:endParaRPr lang="en-MX"/>
          </a:p>
        </p:txBody>
      </p:sp>
      <p:sp>
        <p:nvSpPr>
          <p:cNvPr id="7" name="Slide Number Placeholder 6">
            <a:extLst>
              <a:ext uri="{FF2B5EF4-FFF2-40B4-BE49-F238E27FC236}">
                <a16:creationId xmlns:a16="http://schemas.microsoft.com/office/drawing/2014/main" id="{92B52E54-0F64-5444-A247-411D6AB85714}"/>
              </a:ext>
            </a:extLst>
          </p:cNvPr>
          <p:cNvSpPr>
            <a:spLocks noGrp="1"/>
          </p:cNvSpPr>
          <p:nvPr>
            <p:ph type="sldNum" sz="quarter" idx="12"/>
          </p:nvPr>
        </p:nvSpPr>
        <p:spPr/>
        <p:txBody>
          <a:bodyPr/>
          <a:lstStyle/>
          <a:p>
            <a:fld id="{31281ABB-7AF3-6740-80F3-D9F1C07C4331}" type="slidenum">
              <a:rPr lang="en-MX" smtClean="0"/>
              <a:t>‹#›</a:t>
            </a:fld>
            <a:endParaRPr lang="en-MX"/>
          </a:p>
        </p:txBody>
      </p:sp>
    </p:spTree>
    <p:extLst>
      <p:ext uri="{BB962C8B-B14F-4D97-AF65-F5344CB8AC3E}">
        <p14:creationId xmlns:p14="http://schemas.microsoft.com/office/powerpoint/2010/main" val="1433188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E1191-F879-604C-9331-2FF427B76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X"/>
          </a:p>
        </p:txBody>
      </p:sp>
      <p:sp>
        <p:nvSpPr>
          <p:cNvPr id="3" name="Picture Placeholder 2">
            <a:extLst>
              <a:ext uri="{FF2B5EF4-FFF2-40B4-BE49-F238E27FC236}">
                <a16:creationId xmlns:a16="http://schemas.microsoft.com/office/drawing/2014/main" id="{3D0D14FB-90E7-CA40-AF10-E481C5A02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X"/>
          </a:p>
        </p:txBody>
      </p:sp>
      <p:sp>
        <p:nvSpPr>
          <p:cNvPr id="4" name="Text Placeholder 3">
            <a:extLst>
              <a:ext uri="{FF2B5EF4-FFF2-40B4-BE49-F238E27FC236}">
                <a16:creationId xmlns:a16="http://schemas.microsoft.com/office/drawing/2014/main" id="{B3475E14-DBFB-5140-9DB9-01DCF6A39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2ADD14-10C0-EB4D-99FB-5361053D4C1E}"/>
              </a:ext>
            </a:extLst>
          </p:cNvPr>
          <p:cNvSpPr>
            <a:spLocks noGrp="1"/>
          </p:cNvSpPr>
          <p:nvPr>
            <p:ph type="dt" sz="half" idx="10"/>
          </p:nvPr>
        </p:nvSpPr>
        <p:spPr/>
        <p:txBody>
          <a:bodyPr/>
          <a:lstStyle/>
          <a:p>
            <a:fld id="{A5EC8B9A-48A3-D640-9CE4-17B2721AE9EE}" type="datetimeFigureOut">
              <a:rPr lang="en-MX" smtClean="0"/>
              <a:t>12/07/21</a:t>
            </a:fld>
            <a:endParaRPr lang="en-MX"/>
          </a:p>
        </p:txBody>
      </p:sp>
      <p:sp>
        <p:nvSpPr>
          <p:cNvPr id="6" name="Footer Placeholder 5">
            <a:extLst>
              <a:ext uri="{FF2B5EF4-FFF2-40B4-BE49-F238E27FC236}">
                <a16:creationId xmlns:a16="http://schemas.microsoft.com/office/drawing/2014/main" id="{F167D5ED-E23B-414B-A6B1-40C45AFBF22A}"/>
              </a:ext>
            </a:extLst>
          </p:cNvPr>
          <p:cNvSpPr>
            <a:spLocks noGrp="1"/>
          </p:cNvSpPr>
          <p:nvPr>
            <p:ph type="ftr" sz="quarter" idx="11"/>
          </p:nvPr>
        </p:nvSpPr>
        <p:spPr/>
        <p:txBody>
          <a:bodyPr/>
          <a:lstStyle/>
          <a:p>
            <a:endParaRPr lang="en-MX"/>
          </a:p>
        </p:txBody>
      </p:sp>
      <p:sp>
        <p:nvSpPr>
          <p:cNvPr id="7" name="Slide Number Placeholder 6">
            <a:extLst>
              <a:ext uri="{FF2B5EF4-FFF2-40B4-BE49-F238E27FC236}">
                <a16:creationId xmlns:a16="http://schemas.microsoft.com/office/drawing/2014/main" id="{3B98B0B4-E80B-C942-A063-84866D7ACA18}"/>
              </a:ext>
            </a:extLst>
          </p:cNvPr>
          <p:cNvSpPr>
            <a:spLocks noGrp="1"/>
          </p:cNvSpPr>
          <p:nvPr>
            <p:ph type="sldNum" sz="quarter" idx="12"/>
          </p:nvPr>
        </p:nvSpPr>
        <p:spPr/>
        <p:txBody>
          <a:bodyPr/>
          <a:lstStyle/>
          <a:p>
            <a:fld id="{31281ABB-7AF3-6740-80F3-D9F1C07C4331}" type="slidenum">
              <a:rPr lang="en-MX" smtClean="0"/>
              <a:t>‹#›</a:t>
            </a:fld>
            <a:endParaRPr lang="en-MX"/>
          </a:p>
        </p:txBody>
      </p:sp>
    </p:spTree>
    <p:extLst>
      <p:ext uri="{BB962C8B-B14F-4D97-AF65-F5344CB8AC3E}">
        <p14:creationId xmlns:p14="http://schemas.microsoft.com/office/powerpoint/2010/main" val="260395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567E8-A333-F645-AC78-1F40AF2EE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X"/>
          </a:p>
        </p:txBody>
      </p:sp>
      <p:sp>
        <p:nvSpPr>
          <p:cNvPr id="3" name="Text Placeholder 2">
            <a:extLst>
              <a:ext uri="{FF2B5EF4-FFF2-40B4-BE49-F238E27FC236}">
                <a16:creationId xmlns:a16="http://schemas.microsoft.com/office/drawing/2014/main" id="{1B01DCBA-187E-8844-AFB3-F0637D315C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85441625-FBF6-0546-A93D-547B5E94C0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C8B9A-48A3-D640-9CE4-17B2721AE9EE}" type="datetimeFigureOut">
              <a:rPr lang="en-MX" smtClean="0"/>
              <a:t>12/07/21</a:t>
            </a:fld>
            <a:endParaRPr lang="en-MX"/>
          </a:p>
        </p:txBody>
      </p:sp>
      <p:sp>
        <p:nvSpPr>
          <p:cNvPr id="5" name="Footer Placeholder 4">
            <a:extLst>
              <a:ext uri="{FF2B5EF4-FFF2-40B4-BE49-F238E27FC236}">
                <a16:creationId xmlns:a16="http://schemas.microsoft.com/office/drawing/2014/main" id="{EAD533A2-1C31-8A47-BF11-B1452CA5B6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X"/>
          </a:p>
        </p:txBody>
      </p:sp>
      <p:sp>
        <p:nvSpPr>
          <p:cNvPr id="6" name="Slide Number Placeholder 5">
            <a:extLst>
              <a:ext uri="{FF2B5EF4-FFF2-40B4-BE49-F238E27FC236}">
                <a16:creationId xmlns:a16="http://schemas.microsoft.com/office/drawing/2014/main" id="{71523980-603E-1F4C-88E7-570302CF34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81ABB-7AF3-6740-80F3-D9F1C07C4331}" type="slidenum">
              <a:rPr lang="en-MX" smtClean="0"/>
              <a:t>‹#›</a:t>
            </a:fld>
            <a:endParaRPr lang="en-MX"/>
          </a:p>
        </p:txBody>
      </p:sp>
    </p:spTree>
    <p:extLst>
      <p:ext uri="{BB962C8B-B14F-4D97-AF65-F5344CB8AC3E}">
        <p14:creationId xmlns:p14="http://schemas.microsoft.com/office/powerpoint/2010/main" val="65875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website&#10;&#10;Description automatically generated">
            <a:extLst>
              <a:ext uri="{FF2B5EF4-FFF2-40B4-BE49-F238E27FC236}">
                <a16:creationId xmlns:a16="http://schemas.microsoft.com/office/drawing/2014/main" id="{DD515B50-7E4E-E443-B5E3-2D18997BD04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5C727E-3D77-E14C-9203-85A2F2EDA253}"/>
              </a:ext>
            </a:extLst>
          </p:cNvPr>
          <p:cNvSpPr>
            <a:spLocks noGrp="1"/>
          </p:cNvSpPr>
          <p:nvPr>
            <p:ph type="ctrTitle"/>
          </p:nvPr>
        </p:nvSpPr>
        <p:spPr>
          <a:xfrm>
            <a:off x="4914900" y="1122363"/>
            <a:ext cx="5753100" cy="1655762"/>
          </a:xfrm>
        </p:spPr>
        <p:txBody>
          <a:bodyPr/>
          <a:lstStyle/>
          <a:p>
            <a:r>
              <a:rPr lang="en-MX" dirty="0">
                <a:solidFill>
                  <a:schemeClr val="bg1"/>
                </a:solidFill>
                <a:latin typeface="Indivisa Display Sans" pitchFamily="2" charset="77"/>
              </a:rPr>
              <a:t>Títulos</a:t>
            </a:r>
          </a:p>
        </p:txBody>
      </p:sp>
      <p:sp>
        <p:nvSpPr>
          <p:cNvPr id="3" name="Subtitle 2">
            <a:extLst>
              <a:ext uri="{FF2B5EF4-FFF2-40B4-BE49-F238E27FC236}">
                <a16:creationId xmlns:a16="http://schemas.microsoft.com/office/drawing/2014/main" id="{011FDDFE-883F-0148-931D-28654C95893C}"/>
              </a:ext>
            </a:extLst>
          </p:cNvPr>
          <p:cNvSpPr>
            <a:spLocks noGrp="1"/>
          </p:cNvSpPr>
          <p:nvPr>
            <p:ph type="subTitle" idx="1"/>
          </p:nvPr>
        </p:nvSpPr>
        <p:spPr>
          <a:xfrm>
            <a:off x="4914900" y="3602038"/>
            <a:ext cx="5753100" cy="1655762"/>
          </a:xfrm>
        </p:spPr>
        <p:txBody>
          <a:bodyPr/>
          <a:lstStyle/>
          <a:p>
            <a:r>
              <a:rPr lang="en-MX" dirty="0">
                <a:solidFill>
                  <a:schemeClr val="bg1"/>
                </a:solidFill>
                <a:latin typeface="Indivisa Display Sans" pitchFamily="2" charset="77"/>
              </a:rPr>
              <a:t>Subtítulos</a:t>
            </a:r>
          </a:p>
        </p:txBody>
      </p:sp>
    </p:spTree>
    <p:extLst>
      <p:ext uri="{BB962C8B-B14F-4D97-AF65-F5344CB8AC3E}">
        <p14:creationId xmlns:p14="http://schemas.microsoft.com/office/powerpoint/2010/main" val="3535588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7C07A3F8-E894-7644-9BDE-E3C426833532}"/>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5C727E-3D77-E14C-9203-85A2F2EDA253}"/>
              </a:ext>
            </a:extLst>
          </p:cNvPr>
          <p:cNvSpPr>
            <a:spLocks noGrp="1"/>
          </p:cNvSpPr>
          <p:nvPr>
            <p:ph type="ctrTitle"/>
          </p:nvPr>
        </p:nvSpPr>
        <p:spPr>
          <a:xfrm>
            <a:off x="3114675" y="534534"/>
            <a:ext cx="8228239" cy="760866"/>
          </a:xfrm>
        </p:spPr>
        <p:txBody>
          <a:bodyPr>
            <a:normAutofit/>
          </a:bodyPr>
          <a:lstStyle/>
          <a:p>
            <a:r>
              <a:rPr lang="en-MX" sz="4000" dirty="0">
                <a:solidFill>
                  <a:schemeClr val="accent1">
                    <a:lumMod val="50000"/>
                  </a:schemeClr>
                </a:solidFill>
                <a:latin typeface="Indivisa Display Sans" pitchFamily="2" charset="77"/>
              </a:rPr>
              <a:t>Títulos</a:t>
            </a:r>
          </a:p>
        </p:txBody>
      </p:sp>
      <p:sp>
        <p:nvSpPr>
          <p:cNvPr id="3" name="Subtitle 2">
            <a:extLst>
              <a:ext uri="{FF2B5EF4-FFF2-40B4-BE49-F238E27FC236}">
                <a16:creationId xmlns:a16="http://schemas.microsoft.com/office/drawing/2014/main" id="{011FDDFE-883F-0148-931D-28654C95893C}"/>
              </a:ext>
            </a:extLst>
          </p:cNvPr>
          <p:cNvSpPr>
            <a:spLocks noGrp="1"/>
          </p:cNvSpPr>
          <p:nvPr>
            <p:ph type="subTitle" idx="1"/>
          </p:nvPr>
        </p:nvSpPr>
        <p:spPr>
          <a:xfrm>
            <a:off x="3114675" y="1664381"/>
            <a:ext cx="8228239" cy="2036762"/>
          </a:xfrm>
        </p:spPr>
        <p:txBody>
          <a:bodyPr>
            <a:normAutofit/>
          </a:bodyPr>
          <a:lstStyle/>
          <a:p>
            <a:pPr algn="just">
              <a:lnSpc>
                <a:spcPct val="120000"/>
              </a:lnSpc>
            </a:pPr>
            <a:r>
              <a:rPr lang="en-MX" sz="2000" dirty="0">
                <a:solidFill>
                  <a:schemeClr val="accent1">
                    <a:lumMod val="50000"/>
                  </a:schemeClr>
                </a:solidFill>
                <a:latin typeface="Indivisa Display Sans" pitchFamily="2" charset="77"/>
              </a:rPr>
              <a:t>Aquí escribir bloques de textos corridos en párrafos. Aquí escribir bloques de textos corridos en párrafos. Aquí escribir bloques de textos corridos en párrafos.  Aquí escribir bloques de textos corridos en párrafos.  Aquí escribir bloques de textos corridos en párrafos.  Aquí escribir bloques de textos corridos en párrafos.</a:t>
            </a:r>
          </a:p>
        </p:txBody>
      </p:sp>
      <p:sp>
        <p:nvSpPr>
          <p:cNvPr id="9" name="Rectangle 8">
            <a:extLst>
              <a:ext uri="{FF2B5EF4-FFF2-40B4-BE49-F238E27FC236}">
                <a16:creationId xmlns:a16="http://schemas.microsoft.com/office/drawing/2014/main" id="{9B6484E5-39B0-D042-A3BC-402B9A646638}"/>
              </a:ext>
            </a:extLst>
          </p:cNvPr>
          <p:cNvSpPr/>
          <p:nvPr/>
        </p:nvSpPr>
        <p:spPr>
          <a:xfrm>
            <a:off x="3114675" y="4070124"/>
            <a:ext cx="2393495" cy="1885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0" name="Rectangle 9">
            <a:extLst>
              <a:ext uri="{FF2B5EF4-FFF2-40B4-BE49-F238E27FC236}">
                <a16:creationId xmlns:a16="http://schemas.microsoft.com/office/drawing/2014/main" id="{6AA08669-5302-044A-ACF5-EF384C213B9E}"/>
              </a:ext>
            </a:extLst>
          </p:cNvPr>
          <p:cNvSpPr/>
          <p:nvPr/>
        </p:nvSpPr>
        <p:spPr>
          <a:xfrm>
            <a:off x="6021161" y="4070124"/>
            <a:ext cx="2393495" cy="1885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1" name="Rectangle 10">
            <a:extLst>
              <a:ext uri="{FF2B5EF4-FFF2-40B4-BE49-F238E27FC236}">
                <a16:creationId xmlns:a16="http://schemas.microsoft.com/office/drawing/2014/main" id="{3745CBA7-EE7C-FD40-B855-F52E77660EE4}"/>
              </a:ext>
            </a:extLst>
          </p:cNvPr>
          <p:cNvSpPr/>
          <p:nvPr/>
        </p:nvSpPr>
        <p:spPr>
          <a:xfrm>
            <a:off x="8949419" y="4070124"/>
            <a:ext cx="2393495" cy="1885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Tree>
    <p:extLst>
      <p:ext uri="{BB962C8B-B14F-4D97-AF65-F5344CB8AC3E}">
        <p14:creationId xmlns:p14="http://schemas.microsoft.com/office/powerpoint/2010/main" val="1534334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B2D4DDF-3BAE-4541-AAC7-8CDED9E48B4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5C727E-3D77-E14C-9203-85A2F2EDA253}"/>
              </a:ext>
            </a:extLst>
          </p:cNvPr>
          <p:cNvSpPr>
            <a:spLocks noGrp="1"/>
          </p:cNvSpPr>
          <p:nvPr>
            <p:ph type="ctrTitle"/>
          </p:nvPr>
        </p:nvSpPr>
        <p:spPr>
          <a:xfrm>
            <a:off x="3114676" y="534534"/>
            <a:ext cx="4614182" cy="760866"/>
          </a:xfrm>
        </p:spPr>
        <p:txBody>
          <a:bodyPr>
            <a:normAutofit/>
          </a:bodyPr>
          <a:lstStyle/>
          <a:p>
            <a:r>
              <a:rPr lang="en-MX" sz="4000" dirty="0">
                <a:solidFill>
                  <a:schemeClr val="accent1">
                    <a:lumMod val="50000"/>
                  </a:schemeClr>
                </a:solidFill>
                <a:latin typeface="Indivisa Display Sans" pitchFamily="2" charset="77"/>
              </a:rPr>
              <a:t>Títulos</a:t>
            </a:r>
          </a:p>
        </p:txBody>
      </p:sp>
      <p:sp>
        <p:nvSpPr>
          <p:cNvPr id="3" name="Subtitle 2">
            <a:extLst>
              <a:ext uri="{FF2B5EF4-FFF2-40B4-BE49-F238E27FC236}">
                <a16:creationId xmlns:a16="http://schemas.microsoft.com/office/drawing/2014/main" id="{011FDDFE-883F-0148-931D-28654C95893C}"/>
              </a:ext>
            </a:extLst>
          </p:cNvPr>
          <p:cNvSpPr>
            <a:spLocks noGrp="1"/>
          </p:cNvSpPr>
          <p:nvPr>
            <p:ph type="subTitle" idx="1"/>
          </p:nvPr>
        </p:nvSpPr>
        <p:spPr>
          <a:xfrm>
            <a:off x="3114676" y="1621971"/>
            <a:ext cx="4614182" cy="4256315"/>
          </a:xfrm>
        </p:spPr>
        <p:txBody>
          <a:bodyPr>
            <a:normAutofit/>
          </a:bodyPr>
          <a:lstStyle/>
          <a:p>
            <a:pPr algn="just">
              <a:lnSpc>
                <a:spcPct val="120000"/>
              </a:lnSpc>
            </a:pPr>
            <a:r>
              <a:rPr lang="en-MX" sz="2000" dirty="0">
                <a:solidFill>
                  <a:schemeClr val="accent1">
                    <a:lumMod val="50000"/>
                  </a:schemeClr>
                </a:solidFill>
                <a:latin typeface="Indivisa Display Sans" pitchFamily="2" charset="77"/>
              </a:rPr>
              <a:t>Aquí escribir bloques de textos corridos en párrafos. Aquí escribir bloques de textos corridos en párrafos. Aquí escribir bloques de textos corridos en párrafos.  Aquí escribir bloques de textos corridos en párrafos.  Aquí escribir bloques de textos corridos en párrafos.  Aquí escribir bloques de textos corridos en párrafos.</a:t>
            </a:r>
          </a:p>
        </p:txBody>
      </p:sp>
      <p:sp>
        <p:nvSpPr>
          <p:cNvPr id="7" name="Rectangle 6">
            <a:extLst>
              <a:ext uri="{FF2B5EF4-FFF2-40B4-BE49-F238E27FC236}">
                <a16:creationId xmlns:a16="http://schemas.microsoft.com/office/drawing/2014/main" id="{33457EB3-440B-9445-9F6E-91240BBA5AF7}"/>
              </a:ext>
            </a:extLst>
          </p:cNvPr>
          <p:cNvSpPr/>
          <p:nvPr/>
        </p:nvSpPr>
        <p:spPr>
          <a:xfrm>
            <a:off x="8088086" y="642256"/>
            <a:ext cx="3422877" cy="5366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Tree>
    <p:extLst>
      <p:ext uri="{BB962C8B-B14F-4D97-AF65-F5344CB8AC3E}">
        <p14:creationId xmlns:p14="http://schemas.microsoft.com/office/powerpoint/2010/main" val="2034855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FFCDF7B6-24F6-DE45-B4F5-68308A513BB3}"/>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5C727E-3D77-E14C-9203-85A2F2EDA253}"/>
              </a:ext>
            </a:extLst>
          </p:cNvPr>
          <p:cNvSpPr>
            <a:spLocks noGrp="1"/>
          </p:cNvSpPr>
          <p:nvPr>
            <p:ph type="ctrTitle"/>
          </p:nvPr>
        </p:nvSpPr>
        <p:spPr>
          <a:xfrm>
            <a:off x="3114676" y="534534"/>
            <a:ext cx="8100332" cy="760866"/>
          </a:xfrm>
        </p:spPr>
        <p:txBody>
          <a:bodyPr>
            <a:normAutofit/>
          </a:bodyPr>
          <a:lstStyle/>
          <a:p>
            <a:r>
              <a:rPr lang="en-MX" sz="4000" dirty="0">
                <a:solidFill>
                  <a:schemeClr val="accent1">
                    <a:lumMod val="50000"/>
                  </a:schemeClr>
                </a:solidFill>
                <a:latin typeface="Indivisa Display Sans" pitchFamily="2" charset="77"/>
              </a:rPr>
              <a:t>Títulos</a:t>
            </a:r>
          </a:p>
        </p:txBody>
      </p:sp>
      <p:sp>
        <p:nvSpPr>
          <p:cNvPr id="3" name="Subtitle 2">
            <a:extLst>
              <a:ext uri="{FF2B5EF4-FFF2-40B4-BE49-F238E27FC236}">
                <a16:creationId xmlns:a16="http://schemas.microsoft.com/office/drawing/2014/main" id="{011FDDFE-883F-0148-931D-28654C95893C}"/>
              </a:ext>
            </a:extLst>
          </p:cNvPr>
          <p:cNvSpPr>
            <a:spLocks noGrp="1"/>
          </p:cNvSpPr>
          <p:nvPr>
            <p:ph type="subTitle" idx="1"/>
          </p:nvPr>
        </p:nvSpPr>
        <p:spPr>
          <a:xfrm>
            <a:off x="8686800" y="1621971"/>
            <a:ext cx="2528208" cy="4256315"/>
          </a:xfrm>
        </p:spPr>
        <p:txBody>
          <a:bodyPr>
            <a:normAutofit fontScale="85000" lnSpcReduction="20000"/>
          </a:bodyPr>
          <a:lstStyle/>
          <a:p>
            <a:pPr algn="just">
              <a:lnSpc>
                <a:spcPct val="120000"/>
              </a:lnSpc>
            </a:pPr>
            <a:r>
              <a:rPr lang="en-MX" sz="2000" dirty="0">
                <a:solidFill>
                  <a:schemeClr val="accent1">
                    <a:lumMod val="50000"/>
                  </a:schemeClr>
                </a:solidFill>
                <a:latin typeface="Indivisa Display Sans" pitchFamily="2" charset="77"/>
              </a:rPr>
              <a:t>Aquí escribir bloques de textos corridos en párrafos. Aquí escribir bloques de textos corridos en párrafos. Aquí escribir bloques de textos corridos en párrafos.  Aquí escribir bloques de textos corridos en párrafos.  Aquí escribir bloques de textos corridos en párrafos.  Aquí escribir bloques de textos corridos en párrafos.</a:t>
            </a:r>
          </a:p>
        </p:txBody>
      </p:sp>
      <p:sp>
        <p:nvSpPr>
          <p:cNvPr id="4" name="Rectangle 3">
            <a:extLst>
              <a:ext uri="{FF2B5EF4-FFF2-40B4-BE49-F238E27FC236}">
                <a16:creationId xmlns:a16="http://schemas.microsoft.com/office/drawing/2014/main" id="{42C892BC-9E7E-A44A-9466-FC4C6372CE42}"/>
              </a:ext>
            </a:extLst>
          </p:cNvPr>
          <p:cNvSpPr/>
          <p:nvPr/>
        </p:nvSpPr>
        <p:spPr>
          <a:xfrm>
            <a:off x="2857500" y="1621971"/>
            <a:ext cx="5414963" cy="3964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Tree>
    <p:extLst>
      <p:ext uri="{BB962C8B-B14F-4D97-AF65-F5344CB8AC3E}">
        <p14:creationId xmlns:p14="http://schemas.microsoft.com/office/powerpoint/2010/main" val="1723449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167</Words>
  <Application>Microsoft Macintosh PowerPoint</Application>
  <PresentationFormat>Widescreen</PresentationFormat>
  <Paragraphs>8</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Indivisa Display Sans</vt:lpstr>
      <vt:lpstr>Office Theme</vt:lpstr>
      <vt:lpstr>Títulos</vt:lpstr>
      <vt:lpstr>Títulos</vt:lpstr>
      <vt:lpstr>Títulos</vt:lpstr>
      <vt:lpstr>Títulos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Títulos</dc:title>
  <dc:creator>José Angel Chavarría Nieto</dc:creator>
  <cp:lastModifiedBy>José Angel Chavarría Nieto</cp:lastModifiedBy>
  <cp:revision>3</cp:revision>
  <dcterms:created xsi:type="dcterms:W3CDTF">2021-03-26T17:27:20Z</dcterms:created>
  <dcterms:modified xsi:type="dcterms:W3CDTF">2021-07-12T15:37:11Z</dcterms:modified>
</cp:coreProperties>
</file>