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65" r:id="rId5"/>
    <p:sldId id="266" r:id="rId6"/>
    <p:sldId id="267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en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71C"/>
    <a:srgbClr val="D0162E"/>
    <a:srgbClr val="212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 snapToObjects="1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hia Soledad Mota Sánchez" userId="06947cb8-bed0-4a1c-b6b9-c1d96ab5d666" providerId="ADAL" clId="{A35D539B-303A-4708-B92E-706782680764}"/>
    <pc:docChg chg="custSel modSld">
      <pc:chgData name="Tanhia Soledad Mota Sánchez" userId="06947cb8-bed0-4a1c-b6b9-c1d96ab5d666" providerId="ADAL" clId="{A35D539B-303A-4708-B92E-706782680764}" dt="2026-03-17T17:20:40.747" v="17" actId="167"/>
      <pc:docMkLst>
        <pc:docMk/>
      </pc:docMkLst>
      <pc:sldChg chg="addSp delSp modSp">
        <pc:chgData name="Tanhia Soledad Mota Sánchez" userId="06947cb8-bed0-4a1c-b6b9-c1d96ab5d666" providerId="ADAL" clId="{A35D539B-303A-4708-B92E-706782680764}" dt="2026-03-17T17:19:45.997" v="1"/>
        <pc:sldMkLst>
          <pc:docMk/>
          <pc:sldMk cId="2665379054" sldId="265"/>
        </pc:sldMkLst>
        <pc:picChg chg="del">
          <ac:chgData name="Tanhia Soledad Mota Sánchez" userId="06947cb8-bed0-4a1c-b6b9-c1d96ab5d666" providerId="ADAL" clId="{A35D539B-303A-4708-B92E-706782680764}" dt="2026-03-17T17:19:43.453" v="0" actId="478"/>
          <ac:picMkLst>
            <pc:docMk/>
            <pc:sldMk cId="2665379054" sldId="265"/>
            <ac:picMk id="5" creationId="{BB905514-29B4-4CDD-B02B-A771206F9671}"/>
          </ac:picMkLst>
        </pc:picChg>
        <pc:picChg chg="add mod">
          <ac:chgData name="Tanhia Soledad Mota Sánchez" userId="06947cb8-bed0-4a1c-b6b9-c1d96ab5d666" providerId="ADAL" clId="{A35D539B-303A-4708-B92E-706782680764}" dt="2026-03-17T17:19:45.997" v="1"/>
          <ac:picMkLst>
            <pc:docMk/>
            <pc:sldMk cId="2665379054" sldId="265"/>
            <ac:picMk id="6" creationId="{75FEDD4C-11C7-44A4-8E13-F4477439AE55}"/>
          </ac:picMkLst>
        </pc:picChg>
      </pc:sldChg>
      <pc:sldChg chg="addSp delSp modSp">
        <pc:chgData name="Tanhia Soledad Mota Sánchez" userId="06947cb8-bed0-4a1c-b6b9-c1d96ab5d666" providerId="ADAL" clId="{A35D539B-303A-4708-B92E-706782680764}" dt="2026-03-17T17:20:15.138" v="4" actId="167"/>
        <pc:sldMkLst>
          <pc:docMk/>
          <pc:sldMk cId="738983508" sldId="266"/>
        </pc:sldMkLst>
        <pc:picChg chg="add mod ord">
          <ac:chgData name="Tanhia Soledad Mota Sánchez" userId="06947cb8-bed0-4a1c-b6b9-c1d96ab5d666" providerId="ADAL" clId="{A35D539B-303A-4708-B92E-706782680764}" dt="2026-03-17T17:20:15.138" v="4" actId="167"/>
          <ac:picMkLst>
            <pc:docMk/>
            <pc:sldMk cId="738983508" sldId="266"/>
            <ac:picMk id="3" creationId="{689C437E-5FAD-409A-A52F-DBBE1B7E1E4B}"/>
          </ac:picMkLst>
        </pc:picChg>
        <pc:picChg chg="del">
          <ac:chgData name="Tanhia Soledad Mota Sánchez" userId="06947cb8-bed0-4a1c-b6b9-c1d96ab5d666" providerId="ADAL" clId="{A35D539B-303A-4708-B92E-706782680764}" dt="2026-03-17T17:19:48.616" v="2" actId="478"/>
          <ac:picMkLst>
            <pc:docMk/>
            <pc:sldMk cId="738983508" sldId="266"/>
            <ac:picMk id="5" creationId="{97889E9F-54B0-4DD6-92EF-73F08903FE33}"/>
          </ac:picMkLst>
        </pc:picChg>
      </pc:sldChg>
      <pc:sldChg chg="addSp delSp modSp">
        <pc:chgData name="Tanhia Soledad Mota Sánchez" userId="06947cb8-bed0-4a1c-b6b9-c1d96ab5d666" providerId="ADAL" clId="{A35D539B-303A-4708-B92E-706782680764}" dt="2026-03-17T17:20:21.013" v="7" actId="167"/>
        <pc:sldMkLst>
          <pc:docMk/>
          <pc:sldMk cId="206926155" sldId="267"/>
        </pc:sldMkLst>
        <pc:picChg chg="add mod ord">
          <ac:chgData name="Tanhia Soledad Mota Sánchez" userId="06947cb8-bed0-4a1c-b6b9-c1d96ab5d666" providerId="ADAL" clId="{A35D539B-303A-4708-B92E-706782680764}" dt="2026-03-17T17:20:21.013" v="7" actId="167"/>
          <ac:picMkLst>
            <pc:docMk/>
            <pc:sldMk cId="206926155" sldId="267"/>
            <ac:picMk id="3" creationId="{53E03C30-B548-4E81-A36E-D7D319B9B186}"/>
          </ac:picMkLst>
        </pc:picChg>
        <pc:picChg chg="del">
          <ac:chgData name="Tanhia Soledad Mota Sánchez" userId="06947cb8-bed0-4a1c-b6b9-c1d96ab5d666" providerId="ADAL" clId="{A35D539B-303A-4708-B92E-706782680764}" dt="2026-03-17T17:20:17.124" v="5" actId="478"/>
          <ac:picMkLst>
            <pc:docMk/>
            <pc:sldMk cId="206926155" sldId="267"/>
            <ac:picMk id="5" creationId="{B5ABFADD-9E17-4286-B42F-AE4DB1D4D551}"/>
          </ac:picMkLst>
        </pc:picChg>
      </pc:sldChg>
      <pc:sldChg chg="addSp delSp modSp">
        <pc:chgData name="Tanhia Soledad Mota Sánchez" userId="06947cb8-bed0-4a1c-b6b9-c1d96ab5d666" providerId="ADAL" clId="{A35D539B-303A-4708-B92E-706782680764}" dt="2026-03-17T17:20:29.083" v="10" actId="167"/>
        <pc:sldMkLst>
          <pc:docMk/>
          <pc:sldMk cId="1930789295" sldId="268"/>
        </pc:sldMkLst>
        <pc:picChg chg="add mod ord">
          <ac:chgData name="Tanhia Soledad Mota Sánchez" userId="06947cb8-bed0-4a1c-b6b9-c1d96ab5d666" providerId="ADAL" clId="{A35D539B-303A-4708-B92E-706782680764}" dt="2026-03-17T17:20:29.083" v="10" actId="167"/>
          <ac:picMkLst>
            <pc:docMk/>
            <pc:sldMk cId="1930789295" sldId="268"/>
            <ac:picMk id="3" creationId="{363ECA11-CB81-481F-A029-A927936991C8}"/>
          </ac:picMkLst>
        </pc:picChg>
        <pc:picChg chg="del">
          <ac:chgData name="Tanhia Soledad Mota Sánchez" userId="06947cb8-bed0-4a1c-b6b9-c1d96ab5d666" providerId="ADAL" clId="{A35D539B-303A-4708-B92E-706782680764}" dt="2026-03-17T17:20:25.293" v="8" actId="478"/>
          <ac:picMkLst>
            <pc:docMk/>
            <pc:sldMk cId="1930789295" sldId="268"/>
            <ac:picMk id="5" creationId="{7A8886E8-7435-4831-BB24-8FAC889899BB}"/>
          </ac:picMkLst>
        </pc:picChg>
      </pc:sldChg>
      <pc:sldChg chg="addSp delSp modSp">
        <pc:chgData name="Tanhia Soledad Mota Sánchez" userId="06947cb8-bed0-4a1c-b6b9-c1d96ab5d666" providerId="ADAL" clId="{A35D539B-303A-4708-B92E-706782680764}" dt="2026-03-17T17:20:34.533" v="14" actId="167"/>
        <pc:sldMkLst>
          <pc:docMk/>
          <pc:sldMk cId="254113827" sldId="269"/>
        </pc:sldMkLst>
        <pc:picChg chg="add mod ord">
          <ac:chgData name="Tanhia Soledad Mota Sánchez" userId="06947cb8-bed0-4a1c-b6b9-c1d96ab5d666" providerId="ADAL" clId="{A35D539B-303A-4708-B92E-706782680764}" dt="2026-03-17T17:20:34.533" v="14" actId="167"/>
          <ac:picMkLst>
            <pc:docMk/>
            <pc:sldMk cId="254113827" sldId="269"/>
            <ac:picMk id="3" creationId="{2A708893-1114-4D0B-BD45-2A82D80A33CF}"/>
          </ac:picMkLst>
        </pc:picChg>
        <pc:picChg chg="del">
          <ac:chgData name="Tanhia Soledad Mota Sánchez" userId="06947cb8-bed0-4a1c-b6b9-c1d96ab5d666" providerId="ADAL" clId="{A35D539B-303A-4708-B92E-706782680764}" dt="2026-03-17T17:20:32.473" v="12" actId="478"/>
          <ac:picMkLst>
            <pc:docMk/>
            <pc:sldMk cId="254113827" sldId="269"/>
            <ac:picMk id="11" creationId="{F6C82CEF-140A-4F75-AE83-737876047FD3}"/>
          </ac:picMkLst>
        </pc:picChg>
        <pc:picChg chg="del">
          <ac:chgData name="Tanhia Soledad Mota Sánchez" userId="06947cb8-bed0-4a1c-b6b9-c1d96ab5d666" providerId="ADAL" clId="{A35D539B-303A-4708-B92E-706782680764}" dt="2026-03-17T17:20:31.016" v="11" actId="478"/>
          <ac:picMkLst>
            <pc:docMk/>
            <pc:sldMk cId="254113827" sldId="269"/>
            <ac:picMk id="16" creationId="{4237A488-3D29-47EF-8754-FDC36324AF77}"/>
          </ac:picMkLst>
        </pc:picChg>
      </pc:sldChg>
      <pc:sldChg chg="addSp delSp modSp">
        <pc:chgData name="Tanhia Soledad Mota Sánchez" userId="06947cb8-bed0-4a1c-b6b9-c1d96ab5d666" providerId="ADAL" clId="{A35D539B-303A-4708-B92E-706782680764}" dt="2026-03-17T17:20:40.747" v="17" actId="167"/>
        <pc:sldMkLst>
          <pc:docMk/>
          <pc:sldMk cId="1903332690" sldId="270"/>
        </pc:sldMkLst>
        <pc:picChg chg="add mod ord">
          <ac:chgData name="Tanhia Soledad Mota Sánchez" userId="06947cb8-bed0-4a1c-b6b9-c1d96ab5d666" providerId="ADAL" clId="{A35D539B-303A-4708-B92E-706782680764}" dt="2026-03-17T17:20:40.747" v="17" actId="167"/>
          <ac:picMkLst>
            <pc:docMk/>
            <pc:sldMk cId="1903332690" sldId="270"/>
            <ac:picMk id="3" creationId="{BFAF13E6-93EC-43D3-A729-993E93EF44BE}"/>
          </ac:picMkLst>
        </pc:picChg>
        <pc:picChg chg="del">
          <ac:chgData name="Tanhia Soledad Mota Sánchez" userId="06947cb8-bed0-4a1c-b6b9-c1d96ab5d666" providerId="ADAL" clId="{A35D539B-303A-4708-B92E-706782680764}" dt="2026-03-17T17:20:37.084" v="15" actId="478"/>
          <ac:picMkLst>
            <pc:docMk/>
            <pc:sldMk cId="1903332690" sldId="270"/>
            <ac:picMk id="5" creationId="{E42E2649-E91F-4F8C-80EF-97AF63C854AD}"/>
          </ac:picMkLst>
        </pc:picChg>
      </pc:sldChg>
    </pc:docChg>
  </pc:docChgLst>
  <pc:docChgLst>
    <pc:chgData name="Patricia Villasana  Ramos" userId="a6b3da3d-eed7-4103-a6c0-8ffab7b59060" providerId="ADAL" clId="{505F86EF-5665-4453-A8A6-EBFDC37570C8}"/>
  </pc:docChgLst>
  <pc:docChgLst>
    <pc:chgData name="Tanhia Soledad  Mota Sánchez" userId="06947cb8-bed0-4a1c-b6b9-c1d96ab5d666" providerId="ADAL" clId="{9D73152D-C76D-4E14-AB8E-D8A4A1A2F55A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E381A-ED42-45BE-B465-2A0D8FBC7FCE}" type="datetimeFigureOut">
              <a:rPr lang="es-MX" smtClean="0"/>
              <a:t>17/03/2026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FD987-6C1C-43B5-8C5E-52B78DC6EE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4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FD987-6C1C-43B5-8C5E-52B78DC6EE33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9356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472C2-4A18-914A-8ADA-9D05E3A31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E2B732-27F3-064A-ADA0-41C459703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DD261-3FFB-0D49-A24A-4097FCD54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8B9A-48A3-D640-9CE4-17B2721AE9EE}" type="datetimeFigureOut">
              <a:rPr lang="en-MX" smtClean="0"/>
              <a:t>03/17/2026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31DE9-F4BA-6A4D-BBA4-82E8667D5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A95FA-93D1-8842-A6F6-FC0A5532C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81ABB-7AF3-6740-80F3-D9F1C07C4331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198795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DBB0B-B412-4446-B489-EC7A04145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12FFC7-E5AB-2F4C-B0F3-61A212823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00337-99F0-204E-B3F8-635FABA82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8B9A-48A3-D640-9CE4-17B2721AE9EE}" type="datetimeFigureOut">
              <a:rPr lang="en-MX" smtClean="0"/>
              <a:t>03/17/2026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1697A-3030-3346-9A61-DB9F2D24B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FDE2B-06B3-F547-B550-6902651FC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81ABB-7AF3-6740-80F3-D9F1C07C4331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04586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8CC2F8-4294-9C4A-82A6-CFDBC67D18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289D5C-CA23-CA45-8190-5B382CDAA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5BF97-B87E-9546-8AF1-60FBDB646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8B9A-48A3-D640-9CE4-17B2721AE9EE}" type="datetimeFigureOut">
              <a:rPr lang="en-MX" smtClean="0"/>
              <a:t>03/17/2026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60737-96A7-9A42-B1FA-31DE55941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51717-D8E2-C040-A58B-5C387D87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81ABB-7AF3-6740-80F3-D9F1C07C4331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68936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CC51A-1BBC-1D4D-B6CD-EC6F07D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4C732-4D9A-C143-A7BA-F6510A644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4E501-1626-4B41-A6B3-8C4768DFE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8B9A-48A3-D640-9CE4-17B2721AE9EE}" type="datetimeFigureOut">
              <a:rPr lang="en-MX" smtClean="0"/>
              <a:t>03/17/2026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9D758-C4B9-5B4B-98A4-641B412DC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AEEF1-32F0-7042-9E7F-9CDCF651A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81ABB-7AF3-6740-80F3-D9F1C07C4331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88253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097C-F16B-3F48-9677-7EACA2299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16242-CB88-EC49-A42E-1FF9081F4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1A476-7A54-B84B-9146-7758846B1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8B9A-48A3-D640-9CE4-17B2721AE9EE}" type="datetimeFigureOut">
              <a:rPr lang="en-MX" smtClean="0"/>
              <a:t>03/17/2026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6ADD4-9183-444D-8F91-B5B2E295F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68747-BFBA-3245-B8EB-0BDED9057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81ABB-7AF3-6740-80F3-D9F1C07C4331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703622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D7375-E0CC-D348-9473-DA41CB2D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16BF3-4A0A-624A-B80C-0220A3C9C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D34DB0-B98D-9644-A7E8-A20126383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C6BAE-A0A4-4F49-A381-2AF6EB831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8B9A-48A3-D640-9CE4-17B2721AE9EE}" type="datetimeFigureOut">
              <a:rPr lang="en-MX" smtClean="0"/>
              <a:t>03/17/2026</a:t>
            </a:fld>
            <a:endParaRPr lang="en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A4AFE-F61B-324B-931D-4DFABCE62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79383-60DF-0347-A38F-73546C680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81ABB-7AF3-6740-80F3-D9F1C07C4331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99875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16717-F13F-1042-9F8A-EA70D53A2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795D5-EFCD-C74B-9640-0A05DEA3C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D27A6F-2AE2-3A4E-838C-EF7DBD58C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7B958-2111-B24E-8416-71E3D38389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386BC9-16F1-4844-A96B-1DC399BBEB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A304E1-D3AD-C849-A421-EF13B8C49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8B9A-48A3-D640-9CE4-17B2721AE9EE}" type="datetimeFigureOut">
              <a:rPr lang="en-MX" smtClean="0"/>
              <a:t>03/17/2026</a:t>
            </a:fld>
            <a:endParaRPr lang="en-MX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51FAC1-8308-5E4B-827C-4FEC82C8D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BFDB8C-A54E-574E-9B56-89E5F976C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81ABB-7AF3-6740-80F3-D9F1C07C4331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227336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D0FD9-7B2F-BE4F-8AC0-9BEF6075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B6C5D8-0565-3946-9E75-9360C06CA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8B9A-48A3-D640-9CE4-17B2721AE9EE}" type="datetimeFigureOut">
              <a:rPr lang="en-MX" smtClean="0"/>
              <a:t>03/17/2026</a:t>
            </a:fld>
            <a:endParaRPr lang="en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0CB2C0-809B-C041-9E5C-BF7EE589E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83A7B0-BD92-2C4E-9B11-08BB50B7F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81ABB-7AF3-6740-80F3-D9F1C07C4331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401904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516E3B-024C-F84A-ABAF-9ADBFC9D9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8B9A-48A3-D640-9CE4-17B2721AE9EE}" type="datetimeFigureOut">
              <a:rPr lang="en-MX" smtClean="0"/>
              <a:t>03/17/2026</a:t>
            </a:fld>
            <a:endParaRPr lang="en-MX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617D4B-BDED-C649-818E-BFCF22A72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4FAB3-6EDB-2A46-BFB2-8B8B6C844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81ABB-7AF3-6740-80F3-D9F1C07C4331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674937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E5211-98B7-1D41-8CB4-3BAA808FC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35934-9CFD-4F4B-B6E3-DB34E7B38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46F83-B2F0-6F42-93C0-35B5FD129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707637-5015-794C-82E6-90AA9C527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8B9A-48A3-D640-9CE4-17B2721AE9EE}" type="datetimeFigureOut">
              <a:rPr lang="en-MX" smtClean="0"/>
              <a:t>03/17/2026</a:t>
            </a:fld>
            <a:endParaRPr lang="en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DE2B1-6CFF-6E43-875A-534896B09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52E54-0F64-5444-A247-411D6AB85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81ABB-7AF3-6740-80F3-D9F1C07C4331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43318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E1191-F879-604C-9331-2FF427B76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0D14FB-90E7-CA40-AF10-E481C5A022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75E14-DBFB-5140-9DB9-01DCF6A39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2ADD14-10C0-EB4D-99FB-5361053D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8B9A-48A3-D640-9CE4-17B2721AE9EE}" type="datetimeFigureOut">
              <a:rPr lang="en-MX" smtClean="0"/>
              <a:t>03/17/2026</a:t>
            </a:fld>
            <a:endParaRPr lang="en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7D5ED-E23B-414B-A6B1-40C45AFBF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8B0B4-E80B-C942-A063-84866D7AC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81ABB-7AF3-6740-80F3-D9F1C07C4331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60395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567E8-A333-F645-AC78-1F40AF2EE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1DCBA-187E-8844-AFB3-F0637D315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41625-FBF6-0546-A93D-547B5E94C0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C8B9A-48A3-D640-9CE4-17B2721AE9EE}" type="datetimeFigureOut">
              <a:rPr lang="en-MX" smtClean="0"/>
              <a:t>03/17/2026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533A2-1C31-8A47-BF11-B1452CA5B6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23980-603E-1F4C-88E7-570302CF3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81ABB-7AF3-6740-80F3-D9F1C07C4331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65875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22E6E2-45BE-4E8A-82E4-ECDD916B4D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B21C02-35D1-46A4-A615-2E693297C4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5FEDD4C-11C7-44A4-8E13-F4477439A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7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89C437E-5FAD-409A-A52F-DBBE1B7E1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72B83ED-DDB4-45C4-9CB9-574D07C1EA05}"/>
              </a:ext>
            </a:extLst>
          </p:cNvPr>
          <p:cNvSpPr txBox="1"/>
          <p:nvPr/>
        </p:nvSpPr>
        <p:spPr>
          <a:xfrm>
            <a:off x="306825" y="2475241"/>
            <a:ext cx="9379974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s-MX" sz="4800" dirty="0">
                <a:solidFill>
                  <a:srgbClr val="212B5F"/>
                </a:solidFill>
                <a:latin typeface="Arial Black" panose="020B0A04020102020204" pitchFamily="34" charset="0"/>
              </a:rPr>
              <a:t>TITULO DE PONENCIA / 48 pts. en Arial Black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95BBC76-3443-4FD1-AB86-F338DCEED3C3}"/>
              </a:ext>
            </a:extLst>
          </p:cNvPr>
          <p:cNvSpPr txBox="1"/>
          <p:nvPr/>
        </p:nvSpPr>
        <p:spPr>
          <a:xfrm>
            <a:off x="306825" y="4277032"/>
            <a:ext cx="9379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AUTOR O AUTORES en Arial, 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E9C9E1C-A6E0-462B-A873-5B200FE914A6}"/>
              </a:ext>
            </a:extLst>
          </p:cNvPr>
          <p:cNvSpPr txBox="1"/>
          <p:nvPr/>
        </p:nvSpPr>
        <p:spPr>
          <a:xfrm>
            <a:off x="306825" y="4970828"/>
            <a:ext cx="9379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 Nova Light" panose="020B0304020202020204" pitchFamily="34" charset="0"/>
              </a:rPr>
              <a:t>Institución en Arial Nova Light, 18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36B68EC1-9F07-4C79-8A31-CFC7D143CEF6}"/>
              </a:ext>
            </a:extLst>
          </p:cNvPr>
          <p:cNvCxnSpPr/>
          <p:nvPr/>
        </p:nvCxnSpPr>
        <p:spPr>
          <a:xfrm>
            <a:off x="306825" y="4173796"/>
            <a:ext cx="9379974" cy="0"/>
          </a:xfrm>
          <a:prstGeom prst="line">
            <a:avLst/>
          </a:prstGeom>
          <a:ln>
            <a:solidFill>
              <a:srgbClr val="D01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983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3E03C30-B548-4E81-A36E-D7D319B9B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48212F1-17B0-4EC1-A93A-8FF61700D8A7}"/>
              </a:ext>
            </a:extLst>
          </p:cNvPr>
          <p:cNvSpPr txBox="1"/>
          <p:nvPr/>
        </p:nvSpPr>
        <p:spPr>
          <a:xfrm>
            <a:off x="360325" y="1631913"/>
            <a:ext cx="11385754" cy="107721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s-MX" sz="3200" dirty="0">
                <a:solidFill>
                  <a:srgbClr val="D0162E"/>
                </a:solidFill>
                <a:latin typeface="Arial Black" panose="020B0A04020102020204" pitchFamily="34" charset="0"/>
              </a:rPr>
              <a:t>TÍTULO DE DIAPOSITIVA. ARIAL BLACK, 32. MAYÚSCULAS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549276C-4356-4E9E-9BC8-A2EA4EE272EC}"/>
              </a:ext>
            </a:extLst>
          </p:cNvPr>
          <p:cNvSpPr txBox="1"/>
          <p:nvPr/>
        </p:nvSpPr>
        <p:spPr>
          <a:xfrm>
            <a:off x="360325" y="2620294"/>
            <a:ext cx="113857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Texto. Arial, 20 - 28. Procurar cambiar color entre secciones.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ut,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ut,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926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63ECA11-CB81-481F-A029-A92793699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7E5A9C7-3EBE-46A2-883B-FC770666219F}"/>
              </a:ext>
            </a:extLst>
          </p:cNvPr>
          <p:cNvSpPr txBox="1"/>
          <p:nvPr/>
        </p:nvSpPr>
        <p:spPr>
          <a:xfrm>
            <a:off x="324465" y="1543076"/>
            <a:ext cx="11385754" cy="107721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s-MX" sz="3200" dirty="0">
                <a:solidFill>
                  <a:srgbClr val="FEB71C"/>
                </a:solidFill>
                <a:latin typeface="Arial Black" panose="020B0A04020102020204" pitchFamily="34" charset="0"/>
              </a:rPr>
              <a:t>TÍTULO DE DIAPOSITIVA. ARIAL BLACK, 32. MAYÚSCULAS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06D5437-CD7A-40B6-8672-067E26A41429}"/>
              </a:ext>
            </a:extLst>
          </p:cNvPr>
          <p:cNvSpPr txBox="1"/>
          <p:nvPr/>
        </p:nvSpPr>
        <p:spPr>
          <a:xfrm>
            <a:off x="324465" y="2620294"/>
            <a:ext cx="113857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Texto. Arial, 20 - 28. Procurar cambiar color entre secciones.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ut,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ut,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0789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A708893-1114-4D0B-BD45-2A82D80A3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E4E94DF-E60F-4D04-9BDA-146AFD17D51C}"/>
              </a:ext>
            </a:extLst>
          </p:cNvPr>
          <p:cNvSpPr txBox="1"/>
          <p:nvPr/>
        </p:nvSpPr>
        <p:spPr>
          <a:xfrm>
            <a:off x="7093974" y="1893536"/>
            <a:ext cx="4616244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s-MX" sz="3200" dirty="0">
                <a:solidFill>
                  <a:srgbClr val="D0162E"/>
                </a:solidFill>
                <a:latin typeface="Arial Black" panose="020B0A04020102020204" pitchFamily="34" charset="0"/>
              </a:rPr>
              <a:t>IMAGEN o TABLA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F16F6F4-41F7-4E4A-83AC-147B0006D4CC}"/>
              </a:ext>
            </a:extLst>
          </p:cNvPr>
          <p:cNvSpPr txBox="1"/>
          <p:nvPr/>
        </p:nvSpPr>
        <p:spPr>
          <a:xfrm>
            <a:off x="7093974" y="2620294"/>
            <a:ext cx="4616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Arial Nova Light" panose="020B0304020202020204" pitchFamily="34" charset="0"/>
                <a:cs typeface="Arial" panose="020B0604020202020204" pitchFamily="34" charset="0"/>
              </a:rPr>
              <a:t>Texto. Arial Nova Light, 20 - 24. Procurar cambiar color entre secciones.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0826BDF-5787-478C-BEF7-0BAFC1309A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175"/>
          <a:stretch/>
        </p:blipFill>
        <p:spPr>
          <a:xfrm>
            <a:off x="735681" y="1893536"/>
            <a:ext cx="6210812" cy="461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3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FAF13E6-93EC-43D3-A729-993E93EF4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038FD28-0698-49F5-A84E-EBE10EDAC53D}"/>
              </a:ext>
            </a:extLst>
          </p:cNvPr>
          <p:cNvSpPr txBox="1"/>
          <p:nvPr/>
        </p:nvSpPr>
        <p:spPr>
          <a:xfrm>
            <a:off x="7093974" y="1893536"/>
            <a:ext cx="4616244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s-MX" sz="3200" dirty="0">
                <a:solidFill>
                  <a:srgbClr val="FEB71C"/>
                </a:solidFill>
                <a:latin typeface="Arial Black" panose="020B0A04020102020204" pitchFamily="34" charset="0"/>
              </a:rPr>
              <a:t>IMAGEN o TABLA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C7620D2-01C3-4F20-9D4E-842A82C3BFC6}"/>
              </a:ext>
            </a:extLst>
          </p:cNvPr>
          <p:cNvSpPr txBox="1"/>
          <p:nvPr/>
        </p:nvSpPr>
        <p:spPr>
          <a:xfrm>
            <a:off x="7093974" y="2620294"/>
            <a:ext cx="4616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Arial Nova Light" panose="020B0304020202020204" pitchFamily="34" charset="0"/>
                <a:cs typeface="Arial" panose="020B0604020202020204" pitchFamily="34" charset="0"/>
              </a:rPr>
              <a:t>Texto. Arial Nova Light, 20 - 24. Procurar cambiar color entre secciones.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49668A0-209B-4081-8465-E12AC7BE5E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175"/>
          <a:stretch/>
        </p:blipFill>
        <p:spPr>
          <a:xfrm>
            <a:off x="719090" y="1789841"/>
            <a:ext cx="6227403" cy="462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32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3dcb25e-c7d3-4152-baa8-bda088e593a3" xsi:nil="true"/>
    <lcf76f155ced4ddcb4097134ff3c332f xmlns="9603bab3-b919-402f-a5b4-340decc7419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71D221AFD944B43A33C4783448C3BA2" ma:contentTypeVersion="16" ma:contentTypeDescription="Crear nuevo documento." ma:contentTypeScope="" ma:versionID="ce410a5408f5b78772a1c0de5685948a">
  <xsd:schema xmlns:xsd="http://www.w3.org/2001/XMLSchema" xmlns:xs="http://www.w3.org/2001/XMLSchema" xmlns:p="http://schemas.microsoft.com/office/2006/metadata/properties" xmlns:ns2="9603bab3-b919-402f-a5b4-340decc74190" xmlns:ns3="93dcb25e-c7d3-4152-baa8-bda088e593a3" targetNamespace="http://schemas.microsoft.com/office/2006/metadata/properties" ma:root="true" ma:fieldsID="6c182f393e4ef54cdf3e292071672c83" ns2:_="" ns3:_="">
    <xsd:import namespace="9603bab3-b919-402f-a5b4-340decc74190"/>
    <xsd:import namespace="93dcb25e-c7d3-4152-baa8-bda088e593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03bab3-b919-402f-a5b4-340decc74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e8064252-5b50-4e47-a7af-746dc101ba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dcb25e-c7d3-4152-baa8-bda088e593a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1de3504-edfe-49cc-99c4-5c182d667d41}" ma:internalName="TaxCatchAll" ma:showField="CatchAllData" ma:web="93dcb25e-c7d3-4152-baa8-bda088e593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1A2DE5-3B8D-4B17-8C90-0EA5404137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8650C5-6E24-4062-BD05-AD7C09FC8A1E}">
  <ds:schemaRefs>
    <ds:schemaRef ds:uri="http://purl.org/dc/elements/1.1/"/>
    <ds:schemaRef ds:uri="http://schemas.microsoft.com/office/infopath/2007/PartnerControls"/>
    <ds:schemaRef ds:uri="93dcb25e-c7d3-4152-baa8-bda088e593a3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9603bab3-b919-402f-a5b4-340decc74190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B4683CE-FC69-4F4E-9965-CD9E0F3DB2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03bab3-b919-402f-a5b4-340decc74190"/>
    <ds:schemaRef ds:uri="93dcb25e-c7d3-4152-baa8-bda088e593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263</Words>
  <Application>Microsoft Office PowerPoint</Application>
  <PresentationFormat>Panorámica</PresentationFormat>
  <Paragraphs>14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Arial Nova Light</vt:lpstr>
      <vt:lpstr>Calibri</vt:lpstr>
      <vt:lpstr>Calibri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Títulos</dc:title>
  <dc:creator>José Angel Chavarría Nieto</dc:creator>
  <cp:lastModifiedBy>Tanhia Soledad Mota Sánchez</cp:lastModifiedBy>
  <cp:revision>12</cp:revision>
  <dcterms:created xsi:type="dcterms:W3CDTF">2021-03-26T17:27:20Z</dcterms:created>
  <dcterms:modified xsi:type="dcterms:W3CDTF">2026-03-17T17:20:52Z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0x010100171D221AFD944B43A33C4783448C3BA2</vt:lpwstr>
  </property>
  <property fmtid="{D5CDD505-2E9C-101B-9397-08002B2CF9AE}" pid="3" name="MediaServiceImageTags">
    <vt:lpwstr/>
  </property>
</Properties>
</file>