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32404050" cy="43200638"/>
  <p:notesSz cx="32918400" cy="5120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1pPr>
    <a:lvl2pPr marL="400050" indent="5715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2pPr>
    <a:lvl3pPr marL="801688" indent="112713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3pPr>
    <a:lvl4pPr marL="1203325" indent="168275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4pPr>
    <a:lvl5pPr marL="1604963" indent="223838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Helvetica" pitchFamily="124" charset="0"/>
        <a:ea typeface="ＭＳ Ｐゴシック" pitchFamily="12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1" userDrawn="1">
          <p15:clr>
            <a:srgbClr val="A4A3A4"/>
          </p15:clr>
        </p15:guide>
        <p15:guide id="2" orient="horz" pos="25764" userDrawn="1">
          <p15:clr>
            <a:srgbClr val="A4A3A4"/>
          </p15:clr>
        </p15:guide>
        <p15:guide id="3" orient="horz" pos="4893" userDrawn="1">
          <p15:clr>
            <a:srgbClr val="A4A3A4"/>
          </p15:clr>
        </p15:guide>
        <p15:guide id="4" orient="horz" pos="2795" userDrawn="1">
          <p15:clr>
            <a:srgbClr val="A4A3A4"/>
          </p15:clr>
        </p15:guide>
        <p15:guide id="5" pos="4707" userDrawn="1">
          <p15:clr>
            <a:srgbClr val="A4A3A4"/>
          </p15:clr>
        </p15:guide>
        <p15:guide id="6" pos="5324" userDrawn="1">
          <p15:clr>
            <a:srgbClr val="A4A3A4"/>
          </p15:clr>
        </p15:guide>
        <p15:guide id="7" pos="9689" userDrawn="1">
          <p15:clr>
            <a:srgbClr val="A4A3A4"/>
          </p15:clr>
        </p15:guide>
        <p15:guide id="8" pos="15526" userDrawn="1">
          <p15:clr>
            <a:srgbClr val="A4A3A4"/>
          </p15:clr>
        </p15:guide>
        <p15:guide id="9" pos="728" userDrawn="1">
          <p15:clr>
            <a:srgbClr val="A4A3A4"/>
          </p15:clr>
        </p15:guide>
        <p15:guide id="10" pos="10333" userDrawn="1">
          <p15:clr>
            <a:srgbClr val="A4A3A4"/>
          </p15:clr>
        </p15:guide>
        <p15:guide id="11" pos="14911" userDrawn="1">
          <p15:clr>
            <a:srgbClr val="A4A3A4"/>
          </p15:clr>
        </p15:guide>
        <p15:guide id="12" pos="1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0000"/>
    <a:srgbClr val="29527B"/>
    <a:srgbClr val="336699"/>
    <a:srgbClr val="5B5BFF"/>
    <a:srgbClr val="6666FF"/>
    <a:srgbClr val="2B43BB"/>
    <a:srgbClr val="A6CDF8"/>
    <a:srgbClr val="B5DBE9"/>
    <a:srgbClr val="85C4DB"/>
    <a:srgbClr val="5DB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65" autoAdjust="0"/>
    <p:restoredTop sz="93178" autoAdjust="0"/>
  </p:normalViewPr>
  <p:slideViewPr>
    <p:cSldViewPr snapToGrid="0">
      <p:cViewPr>
        <p:scale>
          <a:sx n="30" d="100"/>
          <a:sy n="30" d="100"/>
        </p:scale>
        <p:origin x="756" y="-2448"/>
      </p:cViewPr>
      <p:guideLst>
        <p:guide orient="horz" pos="941"/>
        <p:guide orient="horz" pos="25764"/>
        <p:guide orient="horz" pos="4893"/>
        <p:guide orient="horz" pos="2795"/>
        <p:guide pos="4707"/>
        <p:guide pos="5324"/>
        <p:guide pos="9689"/>
        <p:guide pos="15526"/>
        <p:guide pos="728"/>
        <p:guide pos="10333"/>
        <p:guide pos="14911"/>
        <p:guide pos="195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ura Estefanía Cantú Ramírez" userId="bc4aa203-2d5a-4086-887e-4128f6c28572" providerId="ADAL" clId="{F9253D52-0A80-43AD-BB30-BA3F4166FE9B}"/>
  </pc:docChgLst>
  <pc:docChgLst>
    <pc:chgData name="Rosaura Estefanía Cantú Ramírez" userId="bc4aa203-2d5a-4086-887e-4128f6c28572" providerId="ADAL" clId="{0307209C-E8D5-4932-82A5-C9231DA749BB}"/>
    <pc:docChg chg="undo custSel addSld delSld modSld">
      <pc:chgData name="Rosaura Estefanía Cantú Ramírez" userId="bc4aa203-2d5a-4086-887e-4128f6c28572" providerId="ADAL" clId="{0307209C-E8D5-4932-82A5-C9231DA749BB}" dt="2026-05-12T19:09:04.354" v="47" actId="2696"/>
      <pc:docMkLst>
        <pc:docMk/>
      </pc:docMkLst>
      <pc:sldChg chg="addSp delSp modSp del">
        <pc:chgData name="Rosaura Estefanía Cantú Ramírez" userId="bc4aa203-2d5a-4086-887e-4128f6c28572" providerId="ADAL" clId="{0307209C-E8D5-4932-82A5-C9231DA749BB}" dt="2026-05-12T19:09:04.354" v="47" actId="2696"/>
        <pc:sldMkLst>
          <pc:docMk/>
          <pc:sldMk cId="2868139747" sldId="257"/>
        </pc:sldMkLst>
        <pc:spChg chg="mod">
          <ac:chgData name="Rosaura Estefanía Cantú Ramírez" userId="bc4aa203-2d5a-4086-887e-4128f6c28572" providerId="ADAL" clId="{0307209C-E8D5-4932-82A5-C9231DA749BB}" dt="2026-05-12T19:06:07.088" v="43" actId="207"/>
          <ac:spMkLst>
            <pc:docMk/>
            <pc:sldMk cId="2868139747" sldId="257"/>
            <ac:spMk id="6" creationId="{00000000-0000-0000-0000-000000000000}"/>
          </ac:spMkLst>
        </pc:spChg>
        <pc:spChg chg="mod">
          <ac:chgData name="Rosaura Estefanía Cantú Ramírez" userId="bc4aa203-2d5a-4086-887e-4128f6c28572" providerId="ADAL" clId="{0307209C-E8D5-4932-82A5-C9231DA749BB}" dt="2026-05-12T19:03:39.466" v="39" actId="207"/>
          <ac:spMkLst>
            <pc:docMk/>
            <pc:sldMk cId="2868139747" sldId="257"/>
            <ac:spMk id="21" creationId="{00000000-0000-0000-0000-000000000000}"/>
          </ac:spMkLst>
        </pc:spChg>
        <pc:spChg chg="mod">
          <ac:chgData name="Rosaura Estefanía Cantú Ramírez" userId="bc4aa203-2d5a-4086-887e-4128f6c28572" providerId="ADAL" clId="{0307209C-E8D5-4932-82A5-C9231DA749BB}" dt="2026-05-12T19:03:26.862" v="34" actId="207"/>
          <ac:spMkLst>
            <pc:docMk/>
            <pc:sldMk cId="2868139747" sldId="257"/>
            <ac:spMk id="24" creationId="{2CE49E1A-AD3D-4400-A28B-33A9A7B11256}"/>
          </ac:spMkLst>
        </pc:spChg>
        <pc:spChg chg="mod">
          <ac:chgData name="Rosaura Estefanía Cantú Ramírez" userId="bc4aa203-2d5a-4086-887e-4128f6c28572" providerId="ADAL" clId="{0307209C-E8D5-4932-82A5-C9231DA749BB}" dt="2026-05-12T19:03:28.582" v="35" actId="207"/>
          <ac:spMkLst>
            <pc:docMk/>
            <pc:sldMk cId="2868139747" sldId="257"/>
            <ac:spMk id="26" creationId="{0FA1766A-7AFF-4A30-8B6A-214C67876E3F}"/>
          </ac:spMkLst>
        </pc:spChg>
        <pc:spChg chg="mod">
          <ac:chgData name="Rosaura Estefanía Cantú Ramírez" userId="bc4aa203-2d5a-4086-887e-4128f6c28572" providerId="ADAL" clId="{0307209C-E8D5-4932-82A5-C9231DA749BB}" dt="2026-05-12T19:03:23.722" v="33" actId="207"/>
          <ac:spMkLst>
            <pc:docMk/>
            <pc:sldMk cId="2868139747" sldId="257"/>
            <ac:spMk id="28" creationId="{A3E729DF-D87E-499E-AD70-EB713DFE3988}"/>
          </ac:spMkLst>
        </pc:spChg>
        <pc:spChg chg="mod">
          <ac:chgData name="Rosaura Estefanía Cantú Ramírez" userId="bc4aa203-2d5a-4086-887e-4128f6c28572" providerId="ADAL" clId="{0307209C-E8D5-4932-82A5-C9231DA749BB}" dt="2026-05-12T19:03:30.772" v="36" actId="207"/>
          <ac:spMkLst>
            <pc:docMk/>
            <pc:sldMk cId="2868139747" sldId="257"/>
            <ac:spMk id="30" creationId="{C62B93D3-E287-41EF-8EE4-259D9C7D00C4}"/>
          </ac:spMkLst>
        </pc:spChg>
        <pc:spChg chg="mod">
          <ac:chgData name="Rosaura Estefanía Cantú Ramírez" userId="bc4aa203-2d5a-4086-887e-4128f6c28572" providerId="ADAL" clId="{0307209C-E8D5-4932-82A5-C9231DA749BB}" dt="2026-05-12T19:03:32.478" v="37" actId="207"/>
          <ac:spMkLst>
            <pc:docMk/>
            <pc:sldMk cId="2868139747" sldId="257"/>
            <ac:spMk id="32" creationId="{1B86512A-0868-4109-9169-1A696A6C8E2D}"/>
          </ac:spMkLst>
        </pc:spChg>
        <pc:picChg chg="del">
          <ac:chgData name="Rosaura Estefanía Cantú Ramírez" userId="bc4aa203-2d5a-4086-887e-4128f6c28572" providerId="ADAL" clId="{0307209C-E8D5-4932-82A5-C9231DA749BB}" dt="2026-05-12T19:00:38.805" v="0" actId="478"/>
          <ac:picMkLst>
            <pc:docMk/>
            <pc:sldMk cId="2868139747" sldId="257"/>
            <ac:picMk id="4" creationId="{B9AB7B47-740C-442F-9B38-405D0AEFD87E}"/>
          </ac:picMkLst>
        </pc:picChg>
        <pc:picChg chg="add del mod modCrop">
          <ac:chgData name="Rosaura Estefanía Cantú Ramírez" userId="bc4aa203-2d5a-4086-887e-4128f6c28572" providerId="ADAL" clId="{0307209C-E8D5-4932-82A5-C9231DA749BB}" dt="2026-05-12T19:01:50.149" v="32" actId="14100"/>
          <ac:picMkLst>
            <pc:docMk/>
            <pc:sldMk cId="2868139747" sldId="257"/>
            <ac:picMk id="7" creationId="{5C3B72D9-C23C-4E91-AEDC-C865F9889523}"/>
          </ac:picMkLst>
        </pc:picChg>
        <pc:picChg chg="add mod">
          <ac:chgData name="Rosaura Estefanía Cantú Ramírez" userId="bc4aa203-2d5a-4086-887e-4128f6c28572" providerId="ADAL" clId="{0307209C-E8D5-4932-82A5-C9231DA749BB}" dt="2026-05-12T19:01:07.469" v="7" actId="1076"/>
          <ac:picMkLst>
            <pc:docMk/>
            <pc:sldMk cId="2868139747" sldId="257"/>
            <ac:picMk id="20" creationId="{10C9A051-5045-4D0E-BEA7-72D7C122025A}"/>
          </ac:picMkLst>
        </pc:picChg>
      </pc:sldChg>
      <pc:sldChg chg="modSp add">
        <pc:chgData name="Rosaura Estefanía Cantú Ramírez" userId="bc4aa203-2d5a-4086-887e-4128f6c28572" providerId="ADAL" clId="{0307209C-E8D5-4932-82A5-C9231DA749BB}" dt="2026-05-12T19:06:19.993" v="46" actId="207"/>
        <pc:sldMkLst>
          <pc:docMk/>
          <pc:sldMk cId="3292777434" sldId="258"/>
        </pc:sldMkLst>
        <pc:spChg chg="mod">
          <ac:chgData name="Rosaura Estefanía Cantú Ramírez" userId="bc4aa203-2d5a-4086-887e-4128f6c28572" providerId="ADAL" clId="{0307209C-E8D5-4932-82A5-C9231DA749BB}" dt="2026-05-12T19:06:19.993" v="46" actId="207"/>
          <ac:spMkLst>
            <pc:docMk/>
            <pc:sldMk cId="3292777434" sldId="258"/>
            <ac:spMk id="21" creationId="{00000000-0000-0000-0000-000000000000}"/>
          </ac:spMkLst>
        </pc:spChg>
        <pc:spChg chg="mod">
          <ac:chgData name="Rosaura Estefanía Cantú Ramírez" userId="bc4aa203-2d5a-4086-887e-4128f6c28572" providerId="ADAL" clId="{0307209C-E8D5-4932-82A5-C9231DA749BB}" dt="2026-05-12T19:06:17.426" v="45" actId="207"/>
          <ac:spMkLst>
            <pc:docMk/>
            <pc:sldMk cId="3292777434" sldId="258"/>
            <ac:spMk id="24" creationId="{2CE49E1A-AD3D-4400-A28B-33A9A7B11256}"/>
          </ac:spMkLst>
        </pc:spChg>
        <pc:spChg chg="mod">
          <ac:chgData name="Rosaura Estefanía Cantú Ramírez" userId="bc4aa203-2d5a-4086-887e-4128f6c28572" providerId="ADAL" clId="{0307209C-E8D5-4932-82A5-C9231DA749BB}" dt="2026-05-12T19:06:17.426" v="45" actId="207"/>
          <ac:spMkLst>
            <pc:docMk/>
            <pc:sldMk cId="3292777434" sldId="258"/>
            <ac:spMk id="26" creationId="{0FA1766A-7AFF-4A30-8B6A-214C67876E3F}"/>
          </ac:spMkLst>
        </pc:spChg>
        <pc:spChg chg="mod">
          <ac:chgData name="Rosaura Estefanía Cantú Ramírez" userId="bc4aa203-2d5a-4086-887e-4128f6c28572" providerId="ADAL" clId="{0307209C-E8D5-4932-82A5-C9231DA749BB}" dt="2026-05-12T19:06:11.410" v="44" actId="207"/>
          <ac:spMkLst>
            <pc:docMk/>
            <pc:sldMk cId="3292777434" sldId="258"/>
            <ac:spMk id="28" creationId="{A3E729DF-D87E-499E-AD70-EB713DFE3988}"/>
          </ac:spMkLst>
        </pc:spChg>
        <pc:spChg chg="mod">
          <ac:chgData name="Rosaura Estefanía Cantú Ramírez" userId="bc4aa203-2d5a-4086-887e-4128f6c28572" providerId="ADAL" clId="{0307209C-E8D5-4932-82A5-C9231DA749BB}" dt="2026-05-12T19:06:17.426" v="45" actId="207"/>
          <ac:spMkLst>
            <pc:docMk/>
            <pc:sldMk cId="3292777434" sldId="258"/>
            <ac:spMk id="30" creationId="{C62B93D3-E287-41EF-8EE4-259D9C7D00C4}"/>
          </ac:spMkLst>
        </pc:spChg>
        <pc:spChg chg="mod">
          <ac:chgData name="Rosaura Estefanía Cantú Ramírez" userId="bc4aa203-2d5a-4086-887e-4128f6c28572" providerId="ADAL" clId="{0307209C-E8D5-4932-82A5-C9231DA749BB}" dt="2026-05-12T19:06:17.426" v="45" actId="207"/>
          <ac:spMkLst>
            <pc:docMk/>
            <pc:sldMk cId="3292777434" sldId="258"/>
            <ac:spMk id="32" creationId="{1B86512A-0868-4109-9169-1A696A6C8E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27E4D1B-6112-4C6D-B2E7-49318ACC32EA}" type="datetime1">
              <a:rPr lang="en-US"/>
              <a:pPr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56713" y="3840163"/>
            <a:ext cx="14404975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5C7D3C5-0144-4303-9780-CBAB5AA2E72D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67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00050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801688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203325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604963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00701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8420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9822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122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108" y="13421034"/>
            <a:ext cx="27543844" cy="92584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208" y="24479531"/>
            <a:ext cx="22683638" cy="11041831"/>
          </a:xfrm>
        </p:spPr>
        <p:txBody>
          <a:bodyPr/>
          <a:lstStyle>
            <a:lvl1pPr marL="0" indent="0" algn="ctr">
              <a:buNone/>
              <a:defRPr/>
            </a:lvl1pPr>
            <a:lvl2pPr marL="401404" indent="0" algn="ctr">
              <a:buNone/>
              <a:defRPr/>
            </a:lvl2pPr>
            <a:lvl3pPr marL="802806" indent="0" algn="ctr">
              <a:buNone/>
              <a:defRPr/>
            </a:lvl3pPr>
            <a:lvl4pPr marL="1204209" indent="0" algn="ctr">
              <a:buNone/>
              <a:defRPr/>
            </a:lvl4pPr>
            <a:lvl5pPr marL="1605613" indent="0" algn="ctr">
              <a:buNone/>
              <a:defRPr/>
            </a:lvl5pPr>
            <a:lvl6pPr marL="2007016" indent="0" algn="ctr">
              <a:buNone/>
              <a:defRPr/>
            </a:lvl6pPr>
            <a:lvl7pPr marL="2408420" indent="0" algn="ctr">
              <a:buNone/>
              <a:defRPr/>
            </a:lvl7pPr>
            <a:lvl8pPr marL="2809822" indent="0" algn="ctr">
              <a:buNone/>
              <a:defRPr/>
            </a:lvl8pPr>
            <a:lvl9pPr marL="321122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1CD5E8-FC88-4F7E-B5BA-B6C9C9FEBA5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1E09F-606B-4524-B557-690F19FC7F4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088492" y="3839643"/>
            <a:ext cx="6885458" cy="345609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0103" y="3839643"/>
            <a:ext cx="20561946" cy="345609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45325-C104-40A0-ABC1-875C7C3655C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41748D-BFED-46BD-9835-9262E7BF78D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9" y="27760832"/>
            <a:ext cx="27543844" cy="8579293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9" y="18310690"/>
            <a:ext cx="27543844" cy="94501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1404" indent="0">
              <a:buNone/>
              <a:defRPr sz="1600"/>
            </a:lvl2pPr>
            <a:lvl3pPr marL="802806" indent="0">
              <a:buNone/>
              <a:defRPr sz="1400"/>
            </a:lvl3pPr>
            <a:lvl4pPr marL="1204209" indent="0">
              <a:buNone/>
              <a:defRPr sz="1200"/>
            </a:lvl4pPr>
            <a:lvl5pPr marL="1605613" indent="0">
              <a:buNone/>
              <a:defRPr sz="1200"/>
            </a:lvl5pPr>
            <a:lvl6pPr marL="2007016" indent="0">
              <a:buNone/>
              <a:defRPr sz="1200"/>
            </a:lvl6pPr>
            <a:lvl7pPr marL="2408420" indent="0">
              <a:buNone/>
              <a:defRPr sz="1200"/>
            </a:lvl7pPr>
            <a:lvl8pPr marL="2809822" indent="0">
              <a:buNone/>
              <a:defRPr sz="1200"/>
            </a:lvl8pPr>
            <a:lvl9pPr marL="321122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CC614-B072-483A-ABEF-547E76FA957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0108" y="12481439"/>
            <a:ext cx="13723702" cy="2591913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50247" y="12481439"/>
            <a:ext cx="13723702" cy="2591913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E40533-C88A-4D4C-BAC0-8DE667CB0CC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407" y="1729192"/>
            <a:ext cx="29163243" cy="720010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406" y="9670978"/>
            <a:ext cx="14317414" cy="4029227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406" y="13700206"/>
            <a:ext cx="14317414" cy="248899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1209" y="9670978"/>
            <a:ext cx="14322439" cy="4029227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1209" y="13700206"/>
            <a:ext cx="14322439" cy="248899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E149D-B3FF-40C0-ABB6-2BEE2D17782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02F26-C638-447D-B7BE-D99B5FBB16C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FE8C9-2333-4ABD-BBF2-1599FCB9E84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405" y="1720860"/>
            <a:ext cx="10660708" cy="731885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8885" y="1720863"/>
            <a:ext cx="18114764" cy="3686929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405" y="9039721"/>
            <a:ext cx="10660708" cy="29550436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4EB3E-1FD8-41D4-A726-57925AB036A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022" y="30240033"/>
            <a:ext cx="19442831" cy="357088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022" y="3860479"/>
            <a:ext cx="19442831" cy="25919132"/>
          </a:xfrm>
        </p:spPr>
        <p:txBody>
          <a:bodyPr/>
          <a:lstStyle>
            <a:lvl1pPr marL="0" indent="0">
              <a:buNone/>
              <a:defRPr sz="2800"/>
            </a:lvl1pPr>
            <a:lvl2pPr marL="401404" indent="0">
              <a:buNone/>
              <a:defRPr sz="2500"/>
            </a:lvl2pPr>
            <a:lvl3pPr marL="802806" indent="0">
              <a:buNone/>
              <a:defRPr sz="2100"/>
            </a:lvl3pPr>
            <a:lvl4pPr marL="1204209" indent="0">
              <a:buNone/>
              <a:defRPr sz="1800"/>
            </a:lvl4pPr>
            <a:lvl5pPr marL="1605613" indent="0">
              <a:buNone/>
              <a:defRPr sz="1800"/>
            </a:lvl5pPr>
            <a:lvl6pPr marL="2007016" indent="0">
              <a:buNone/>
              <a:defRPr sz="1800"/>
            </a:lvl6pPr>
            <a:lvl7pPr marL="2408420" indent="0">
              <a:buNone/>
              <a:defRPr sz="1800"/>
            </a:lvl7pPr>
            <a:lvl8pPr marL="2809822" indent="0">
              <a:buNone/>
              <a:defRPr sz="1800"/>
            </a:lvl8pPr>
            <a:lvl9pPr marL="3211226" indent="0">
              <a:buNone/>
              <a:defRPr sz="1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022" y="33810919"/>
            <a:ext cx="19442831" cy="5068824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4C3877-B96A-4293-8201-05C190E915C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389" y="3839772"/>
            <a:ext cx="27543273" cy="7200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7818" tIns="178910" rIns="357818" bIns="1789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389" y="12482464"/>
            <a:ext cx="27543273" cy="25918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389" y="39360867"/>
            <a:ext cx="6750702" cy="2879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016" y="39360867"/>
            <a:ext cx="10262019" cy="2879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ctr"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2959" y="39360867"/>
            <a:ext cx="6750702" cy="2879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r">
              <a:defRPr sz="5400">
                <a:latin typeface="Times New Roman" pitchFamily="18" charset="0"/>
              </a:defRPr>
            </a:lvl1pPr>
          </a:lstStyle>
          <a:p>
            <a:fld id="{B33B88F7-F306-451B-9DBF-45ED2198C32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5pPr>
      <a:lvl6pPr marL="401404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6pPr>
      <a:lvl7pPr marL="802806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7pPr>
      <a:lvl8pPr marL="1204209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8pPr>
      <a:lvl9pPr marL="1605613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9pPr>
    </p:titleStyle>
    <p:bodyStyle>
      <a:lvl1pPr marL="1341438" indent="-1341438" algn="l" defTabSz="3576638" rtl="0" eaLnBrk="0" fontAlgn="base" hangingPunct="0">
        <a:spcBef>
          <a:spcPct val="20000"/>
        </a:spcBef>
        <a:spcAft>
          <a:spcPct val="0"/>
        </a:spcAft>
        <a:buChar char="•"/>
        <a:defRPr sz="126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2906713" indent="-1117600" algn="l" defTabSz="3576638" rtl="0" eaLnBrk="0" fontAlgn="base" hangingPunct="0">
        <a:spcBef>
          <a:spcPct val="20000"/>
        </a:spcBef>
        <a:spcAft>
          <a:spcPct val="0"/>
        </a:spcAft>
        <a:buChar char="–"/>
        <a:defRPr sz="11000">
          <a:solidFill>
            <a:schemeClr val="tx1"/>
          </a:solidFill>
          <a:latin typeface="+mn-lt"/>
          <a:ea typeface="ＭＳ Ｐゴシック" pitchFamily="-65" charset="-128"/>
        </a:defRPr>
      </a:lvl2pPr>
      <a:lvl3pPr marL="4471988" indent="-893763" algn="l" defTabSz="3576638" rtl="0" eaLnBrk="0" fontAlgn="base" hangingPunct="0">
        <a:spcBef>
          <a:spcPct val="20000"/>
        </a:spcBef>
        <a:spcAft>
          <a:spcPct val="0"/>
        </a:spcAft>
        <a:buChar char="•"/>
        <a:defRPr sz="9400">
          <a:solidFill>
            <a:schemeClr val="tx1"/>
          </a:solidFill>
          <a:latin typeface="+mn-lt"/>
          <a:ea typeface="ＭＳ Ｐゴシック" pitchFamily="-65" charset="-128"/>
        </a:defRPr>
      </a:lvl3pPr>
      <a:lvl4pPr marL="6261100" indent="-893763" algn="l" defTabSz="3576638" rtl="0" eaLnBrk="0" fontAlgn="base" hangingPunct="0">
        <a:spcBef>
          <a:spcPct val="20000"/>
        </a:spcBef>
        <a:spcAft>
          <a:spcPct val="0"/>
        </a:spcAft>
        <a:buChar char="–"/>
        <a:defRPr sz="7800">
          <a:solidFill>
            <a:schemeClr val="tx1"/>
          </a:solidFill>
          <a:latin typeface="+mn-lt"/>
          <a:ea typeface="ＭＳ Ｐゴシック" pitchFamily="-65" charset="-128"/>
        </a:defRPr>
      </a:lvl4pPr>
      <a:lvl5pPr marL="8050213" indent="-892175" algn="l" defTabSz="3576638" rtl="0" eaLnBrk="0" fontAlgn="base" hangingPunct="0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5pPr>
      <a:lvl6pPr marL="8451768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6pPr>
      <a:lvl7pPr marL="8853171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7pPr>
      <a:lvl8pPr marL="9254574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8pPr>
      <a:lvl9pPr marL="9655978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404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280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209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5613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701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842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9822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122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2469696" y="5116660"/>
            <a:ext cx="27464657" cy="69932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240842" tIns="240842" rIns="240842" bIns="240842" anchor="ctr">
            <a:spAutoFit/>
          </a:bodyPr>
          <a:lstStyle/>
          <a:p>
            <a:pPr algn="ctr">
              <a:spcBef>
                <a:spcPct val="50000"/>
              </a:spcBef>
              <a:spcAft>
                <a:spcPts val="525"/>
              </a:spcAft>
            </a:pPr>
            <a:r>
              <a:rPr lang="en-US" sz="9600" b="1" dirty="0">
                <a:ln w="0"/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Título</a:t>
            </a:r>
          </a:p>
          <a:p>
            <a:pPr algn="ctr">
              <a:spcBef>
                <a:spcPct val="50000"/>
              </a:spcBef>
              <a:spcAft>
                <a:spcPts val="525"/>
              </a:spcAft>
            </a:pP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spcAft>
                <a:spcPts val="525"/>
              </a:spcAft>
            </a:pP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Asesor</a:t>
            </a:r>
          </a:p>
          <a:p>
            <a:pPr algn="ctr">
              <a:spcBef>
                <a:spcPct val="50000"/>
              </a:spcBef>
              <a:spcAft>
                <a:spcPts val="525"/>
              </a:spcAft>
            </a:pP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Institución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procedencia</a:t>
            </a:r>
          </a:p>
          <a:p>
            <a:pPr algn="ctr">
              <a:spcBef>
                <a:spcPct val="50000"/>
              </a:spcBef>
              <a:spcAft>
                <a:spcPts val="525"/>
              </a:spcAft>
            </a:pPr>
            <a:r>
              <a:rPr lang="es-MX" sz="3600" b="1" dirty="0">
                <a:ln w="0"/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Nombre</a:t>
            </a:r>
            <a:r>
              <a:rPr lang="en-US" sz="3600" b="1" dirty="0">
                <a:ln w="0"/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de la Licenciatura</a:t>
            </a:r>
            <a:b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Correo </a:t>
            </a:r>
            <a:r>
              <a:rPr lang="es-MX" sz="3600" i="1" dirty="0">
                <a:latin typeface="Arial" panose="020B0604020202020204" pitchFamily="34" charset="0"/>
                <a:cs typeface="Arial" panose="020B0604020202020204" pitchFamily="34" charset="0"/>
              </a:rPr>
              <a:t>electrónico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s-MX" sz="3600" i="1" dirty="0">
                <a:latin typeface="Arial" panose="020B0604020202020204" pitchFamily="34" charset="0"/>
                <a:cs typeface="Arial" panose="020B0604020202020204" pitchFamily="34" charset="0"/>
              </a:rPr>
              <a:t>responsable</a:t>
            </a:r>
          </a:p>
          <a:p>
            <a:pPr algn="ctr">
              <a:spcBef>
                <a:spcPct val="50000"/>
              </a:spcBef>
              <a:spcAft>
                <a:spcPts val="525"/>
              </a:spcAft>
            </a:pP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Palabras Clave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72627" y="12841796"/>
            <a:ext cx="10296000" cy="8913622"/>
          </a:xfrm>
          <a:prstGeom prst="rect">
            <a:avLst/>
          </a:prstGeom>
          <a:noFill/>
          <a:ln w="111125" cap="rnd" cmpd="sng">
            <a:noFill/>
            <a:round/>
            <a:headEnd/>
            <a:tailEnd/>
          </a:ln>
        </p:spPr>
        <p:txBody>
          <a:bodyPr lIns="802806" tIns="401404" rIns="802806" bIns="802806"/>
          <a:lstStyle/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Arial 36 pts.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11177" y="11964384"/>
            <a:ext cx="10296000" cy="900000"/>
          </a:xfrm>
          <a:prstGeom prst="rect">
            <a:avLst/>
          </a:prstGeom>
          <a:solidFill>
            <a:srgbClr val="3A0000"/>
          </a:solidFill>
          <a:ln w="762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tabLst>
                <a:tab pos="500063" algn="l"/>
              </a:tabLst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1220067" y="39138940"/>
            <a:ext cx="29854258" cy="900000"/>
          </a:xfrm>
          <a:prstGeom prst="rect">
            <a:avLst/>
          </a:prstGeom>
          <a:solidFill>
            <a:srgbClr val="3A0000"/>
          </a:solidFill>
          <a:ln w="762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tabLst>
                <a:tab pos="500063" algn="l"/>
              </a:tabLst>
            </a:pPr>
            <a:r>
              <a:rPr lang="es-MX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557444" y="40038184"/>
            <a:ext cx="31292975" cy="3668913"/>
          </a:xfrm>
          <a:prstGeom prst="rect">
            <a:avLst/>
          </a:prstGeom>
          <a:noFill/>
          <a:ln w="111125" cap="rnd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802806" tIns="401404" rIns="802806" bIns="802806" numCol="2" spcCol="802806"/>
          <a:lstStyle/>
          <a:p>
            <a:pPr marL="439035" indent="-439035">
              <a:spcBef>
                <a:spcPct val="50000"/>
              </a:spcBef>
              <a:defRPr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Arial 24-28 pts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.</a:t>
            </a:r>
            <a:endParaRPr lang="en-US" dirty="0">
              <a:latin typeface="Times New Roman" pitchFamily="-111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439035" indent="-439035">
              <a:spcBef>
                <a:spcPct val="10000"/>
              </a:spcBef>
              <a:defRPr/>
            </a:pPr>
            <a:endParaRPr lang="en-US" dirty="0">
              <a:latin typeface="Times New Roman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23" name="Text Box 7">
            <a:extLst>
              <a:ext uri="{FF2B5EF4-FFF2-40B4-BE49-F238E27FC236}">
                <a16:creationId xmlns:a16="http://schemas.microsoft.com/office/drawing/2014/main" id="{DFCAB7BD-60AB-4AB6-BE3E-82D169735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111" y="23356788"/>
            <a:ext cx="10296000" cy="3668913"/>
          </a:xfrm>
          <a:prstGeom prst="rect">
            <a:avLst/>
          </a:prstGeom>
          <a:noFill/>
          <a:ln w="111125" cap="rnd" cmpd="sng">
            <a:noFill/>
            <a:round/>
            <a:headEnd/>
            <a:tailEnd/>
          </a:ln>
        </p:spPr>
        <p:txBody>
          <a:bodyPr lIns="802806" tIns="401404" rIns="802806" bIns="802806"/>
          <a:lstStyle/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Arial 36 pts.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CE49E1A-AD3D-4400-A28B-33A9A7B11256}"/>
              </a:ext>
            </a:extLst>
          </p:cNvPr>
          <p:cNvSpPr/>
          <p:nvPr/>
        </p:nvSpPr>
        <p:spPr>
          <a:xfrm>
            <a:off x="240535" y="22479376"/>
            <a:ext cx="10296000" cy="900000"/>
          </a:xfrm>
          <a:prstGeom prst="rect">
            <a:avLst/>
          </a:prstGeom>
          <a:solidFill>
            <a:srgbClr val="3A0000"/>
          </a:solidFill>
          <a:ln w="762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tabLst>
                <a:tab pos="500063" algn="l"/>
              </a:tabLst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CA09E5FE-3B6F-43D8-95E5-8B1641A8F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43" y="28573291"/>
            <a:ext cx="10296000" cy="9894713"/>
          </a:xfrm>
          <a:prstGeom prst="rect">
            <a:avLst/>
          </a:prstGeom>
          <a:noFill/>
          <a:ln w="111125" cap="rnd" cmpd="sng">
            <a:noFill/>
            <a:round/>
            <a:headEnd/>
            <a:tailEnd/>
          </a:ln>
        </p:spPr>
        <p:txBody>
          <a:bodyPr lIns="802806" tIns="401404" rIns="802806" bIns="802806"/>
          <a:lstStyle/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Arial 36 pts.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0FA1766A-7AFF-4A30-8B6A-214C67876E3F}"/>
              </a:ext>
            </a:extLst>
          </p:cNvPr>
          <p:cNvSpPr/>
          <p:nvPr/>
        </p:nvSpPr>
        <p:spPr>
          <a:xfrm>
            <a:off x="276667" y="27695880"/>
            <a:ext cx="10296000" cy="900000"/>
          </a:xfrm>
          <a:prstGeom prst="rect">
            <a:avLst/>
          </a:prstGeom>
          <a:solidFill>
            <a:srgbClr val="3A0000"/>
          </a:solidFill>
          <a:ln w="762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tabLst>
                <a:tab pos="500063" algn="l"/>
              </a:tabLst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</a:t>
            </a:r>
          </a:p>
        </p:txBody>
      </p:sp>
      <p:sp>
        <p:nvSpPr>
          <p:cNvPr id="27" name="Text Box 7">
            <a:extLst>
              <a:ext uri="{FF2B5EF4-FFF2-40B4-BE49-F238E27FC236}">
                <a16:creationId xmlns:a16="http://schemas.microsoft.com/office/drawing/2014/main" id="{1E249712-5D56-4831-A668-2255977A8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99585" y="12816257"/>
            <a:ext cx="20550834" cy="14209444"/>
          </a:xfrm>
          <a:prstGeom prst="rect">
            <a:avLst/>
          </a:prstGeom>
          <a:noFill/>
          <a:ln w="111125" cap="rnd" cmpd="sng">
            <a:noFill/>
            <a:round/>
            <a:headEnd/>
            <a:tailEnd/>
          </a:ln>
        </p:spPr>
        <p:txBody>
          <a:bodyPr lIns="802806" tIns="401404" rIns="802806" bIns="802806"/>
          <a:lstStyle/>
          <a:p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(Además de escribir sobre tus resultados se sugiere que en este aparatado se incluyan gráficas y tablas)</a:t>
            </a:r>
          </a:p>
          <a:p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Texto Arial 36 pts. 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A3E729DF-D87E-499E-AD70-EB713DFE3988}"/>
              </a:ext>
            </a:extLst>
          </p:cNvPr>
          <p:cNvSpPr/>
          <p:nvPr/>
        </p:nvSpPr>
        <p:spPr>
          <a:xfrm>
            <a:off x="11290009" y="11938846"/>
            <a:ext cx="20552400" cy="900000"/>
          </a:xfrm>
          <a:prstGeom prst="rect">
            <a:avLst/>
          </a:prstGeom>
          <a:solidFill>
            <a:srgbClr val="3A0000"/>
          </a:solidFill>
          <a:ln w="762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tabLst>
                <a:tab pos="500063" algn="l"/>
              </a:tabLst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29" name="Text Box 7">
            <a:extLst>
              <a:ext uri="{FF2B5EF4-FFF2-40B4-BE49-F238E27FC236}">
                <a16:creationId xmlns:a16="http://schemas.microsoft.com/office/drawing/2014/main" id="{EA5FA361-D716-4DF8-8E41-754DE60A4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5150" y="28535052"/>
            <a:ext cx="10296000" cy="9896400"/>
          </a:xfrm>
          <a:prstGeom prst="rect">
            <a:avLst/>
          </a:prstGeom>
          <a:noFill/>
          <a:ln w="111125" cap="rnd" cmpd="sng">
            <a:noFill/>
            <a:round/>
            <a:headEnd/>
            <a:tailEnd/>
          </a:ln>
        </p:spPr>
        <p:txBody>
          <a:bodyPr lIns="802806" tIns="401404" rIns="802806" bIns="802806"/>
          <a:lstStyle/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Arial 36 pts.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C62B93D3-E287-41EF-8EE4-259D9C7D00C4}"/>
              </a:ext>
            </a:extLst>
          </p:cNvPr>
          <p:cNvSpPr/>
          <p:nvPr/>
        </p:nvSpPr>
        <p:spPr>
          <a:xfrm>
            <a:off x="11186141" y="27688913"/>
            <a:ext cx="10296000" cy="900000"/>
          </a:xfrm>
          <a:prstGeom prst="rect">
            <a:avLst/>
          </a:prstGeom>
          <a:solidFill>
            <a:srgbClr val="3A0000"/>
          </a:solidFill>
          <a:ln w="762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tabLst>
                <a:tab pos="500063" algn="l"/>
              </a:tabLst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DISCUSIÓN</a:t>
            </a:r>
          </a:p>
        </p:txBody>
      </p:sp>
      <p:sp>
        <p:nvSpPr>
          <p:cNvPr id="31" name="Text Box 7">
            <a:extLst>
              <a:ext uri="{FF2B5EF4-FFF2-40B4-BE49-F238E27FC236}">
                <a16:creationId xmlns:a16="http://schemas.microsoft.com/office/drawing/2014/main" id="{2CB215D8-24EB-435A-B8E9-1D62B6871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4797" y="28566324"/>
            <a:ext cx="10296000" cy="9901679"/>
          </a:xfrm>
          <a:prstGeom prst="rect">
            <a:avLst/>
          </a:prstGeom>
          <a:noFill/>
          <a:ln w="111125" cap="rnd" cmpd="sng">
            <a:noFill/>
            <a:round/>
            <a:headEnd/>
            <a:tailEnd/>
          </a:ln>
        </p:spPr>
        <p:txBody>
          <a:bodyPr lIns="802806" tIns="401404" rIns="802806" bIns="802806"/>
          <a:lstStyle/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Arial 36 pts.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50000"/>
              </a:spcBef>
              <a:tabLst>
                <a:tab pos="500063" algn="l"/>
              </a:tabLst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1B86512A-0868-4109-9169-1A696A6C8E2D}"/>
              </a:ext>
            </a:extLst>
          </p:cNvPr>
          <p:cNvSpPr/>
          <p:nvPr/>
        </p:nvSpPr>
        <p:spPr>
          <a:xfrm>
            <a:off x="21885221" y="27688913"/>
            <a:ext cx="10296000" cy="900000"/>
          </a:xfrm>
          <a:prstGeom prst="rect">
            <a:avLst/>
          </a:prstGeom>
          <a:solidFill>
            <a:srgbClr val="3A0000"/>
          </a:solidFill>
          <a:ln w="762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  <a:tabLst>
                <a:tab pos="500063" algn="l"/>
              </a:tabLst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C3B72D9-C23C-4E91-AEDC-C865F98895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7" t="30480" b="33688"/>
          <a:stretch/>
        </p:blipFill>
        <p:spPr>
          <a:xfrm>
            <a:off x="-1" y="1768"/>
            <a:ext cx="32400000" cy="4608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77743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solidFill>
          <a:srgbClr val="FFE1E7">
            <a:alpha val="45098"/>
          </a:srgbClr>
        </a:solidFill>
        <a:ln w="111125" cap="rnd" cmpd="sng">
          <a:noFill/>
          <a:round/>
          <a:headEnd/>
          <a:tailEnd/>
        </a:ln>
      </a:spPr>
      <a:bodyPr lIns="802806" tIns="401404" rIns="802806" bIns="802806"/>
      <a:lstStyle>
        <a:defPPr algn="just">
          <a:spcBef>
            <a:spcPct val="50000"/>
          </a:spcBef>
          <a:tabLst>
            <a:tab pos="500063" algn="l"/>
          </a:tabLst>
          <a:defRPr sz="3600" b="1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937FF902635AF48932CB23BCCA142FD" ma:contentTypeVersion="16" ma:contentTypeDescription="Crear nuevo documento." ma:contentTypeScope="" ma:versionID="12b232efe3b35c08bed101c2bbdd2e92">
  <xsd:schema xmlns:xsd="http://www.w3.org/2001/XMLSchema" xmlns:xs="http://www.w3.org/2001/XMLSchema" xmlns:p="http://schemas.microsoft.com/office/2006/metadata/properties" xmlns:ns3="3adb38c5-a5a1-4593-af7e-514cfd62272c" xmlns:ns4="97809dd8-7501-4e6d-ad0c-2b1e63157906" targetNamespace="http://schemas.microsoft.com/office/2006/metadata/properties" ma:root="true" ma:fieldsID="bc178b83f27b2848deecdd0a8549d235" ns3:_="" ns4:_="">
    <xsd:import namespace="3adb38c5-a5a1-4593-af7e-514cfd62272c"/>
    <xsd:import namespace="97809dd8-7501-4e6d-ad0c-2b1e631579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db38c5-a5a1-4593-af7e-514cfd6227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809dd8-7501-4e6d-ad0c-2b1e6315790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adb38c5-a5a1-4593-af7e-514cfd62272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118A31-A677-4362-9B53-A674663196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db38c5-a5a1-4593-af7e-514cfd62272c"/>
    <ds:schemaRef ds:uri="97809dd8-7501-4e6d-ad0c-2b1e63157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A953B82-AAC0-48B0-94F7-CE3F80D7FACE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97809dd8-7501-4e6d-ad0c-2b1e63157906"/>
    <ds:schemaRef ds:uri="3adb38c5-a5a1-4593-af7e-514cfd62272c"/>
  </ds:schemaRefs>
</ds:datastoreItem>
</file>

<file path=customXml/itemProps3.xml><?xml version="1.0" encoding="utf-8"?>
<ds:datastoreItem xmlns:ds="http://schemas.openxmlformats.org/officeDocument/2006/customXml" ds:itemID="{FC7F5297-B082-4DC8-9C6B-DCC38C9C54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7655</TotalTime>
  <Words>86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Helvetica</vt:lpstr>
      <vt:lpstr>Times New Roman</vt:lpstr>
      <vt:lpstr>Default Design</vt:lpstr>
      <vt:lpstr>Presentación de PowerPoint</vt:lpstr>
    </vt:vector>
  </TitlesOfParts>
  <Manager/>
  <Company/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Rosaura Estefanía Cantú Ramírez</cp:lastModifiedBy>
  <cp:revision>643</cp:revision>
  <cp:lastPrinted>2011-10-30T12:54:45Z</cp:lastPrinted>
  <dcterms:created xsi:type="dcterms:W3CDTF">2012-06-12T14:08:55Z</dcterms:created>
  <dcterms:modified xsi:type="dcterms:W3CDTF">2026-05-12T19:09:14Z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  <property fmtid="{D5CDD505-2E9C-101B-9397-08002B2CF9AE}" pid="3" name="ContentTypeId">
    <vt:lpwstr>0x010100C937FF902635AF48932CB23BCCA142FD</vt:lpwstr>
  </property>
</Properties>
</file>